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6DE21-04A4-4063-B2CF-3C16142E74D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68084-65B7-4444-ABCF-E9CD01721D79}">
      <dgm:prSet phldrT="[Текст]"/>
      <dgm:spPr/>
      <dgm:t>
        <a:bodyPr/>
        <a:lstStyle/>
        <a:p>
          <a:r>
            <a:rPr lang="ru-RU" dirty="0" smtClean="0"/>
            <a:t>Роли, нацеленные на действие</a:t>
          </a:r>
          <a:endParaRPr lang="ru-RU" dirty="0"/>
        </a:p>
      </dgm:t>
    </dgm:pt>
    <dgm:pt modelId="{85EFA5EA-14FE-4061-AA26-F939A22D2EF5}" type="parTrans" cxnId="{42C7CA79-693B-4D15-9962-E5AAC3BEA0DC}">
      <dgm:prSet/>
      <dgm:spPr/>
      <dgm:t>
        <a:bodyPr/>
        <a:lstStyle/>
        <a:p>
          <a:endParaRPr lang="ru-RU"/>
        </a:p>
      </dgm:t>
    </dgm:pt>
    <dgm:pt modelId="{29F7E9C5-AC04-4C5A-AC26-D62698D0A43F}" type="sibTrans" cxnId="{42C7CA79-693B-4D15-9962-E5AAC3BEA0DC}">
      <dgm:prSet/>
      <dgm:spPr/>
      <dgm:t>
        <a:bodyPr/>
        <a:lstStyle/>
        <a:p>
          <a:endParaRPr lang="ru-RU"/>
        </a:p>
      </dgm:t>
    </dgm:pt>
    <dgm:pt modelId="{BE9BBFE8-6E83-4B35-BEC1-7BF1179B95F3}">
      <dgm:prSet phldrT="[Текст]"/>
      <dgm:spPr/>
      <dgm:t>
        <a:bodyPr/>
        <a:lstStyle/>
        <a:p>
          <a:r>
            <a:rPr lang="ru-RU" dirty="0" err="1" smtClean="0"/>
            <a:t>Мотиватор</a:t>
          </a:r>
          <a:endParaRPr lang="ru-RU" dirty="0"/>
        </a:p>
      </dgm:t>
    </dgm:pt>
    <dgm:pt modelId="{46FE23A8-40C5-4971-8297-A6C20A3DA686}" type="parTrans" cxnId="{A2C168DB-9E08-4FD8-8E52-A621AC3BA5DA}">
      <dgm:prSet/>
      <dgm:spPr/>
      <dgm:t>
        <a:bodyPr/>
        <a:lstStyle/>
        <a:p>
          <a:endParaRPr lang="ru-RU"/>
        </a:p>
      </dgm:t>
    </dgm:pt>
    <dgm:pt modelId="{F8D347B3-FAC4-4819-A71A-B158F7CADF5D}" type="sibTrans" cxnId="{A2C168DB-9E08-4FD8-8E52-A621AC3BA5DA}">
      <dgm:prSet/>
      <dgm:spPr/>
      <dgm:t>
        <a:bodyPr/>
        <a:lstStyle/>
        <a:p>
          <a:endParaRPr lang="ru-RU"/>
        </a:p>
      </dgm:t>
    </dgm:pt>
    <dgm:pt modelId="{FF3C1EC8-F650-495F-B149-ECF3CA35F112}">
      <dgm:prSet phldrT="[Текст]"/>
      <dgm:spPr/>
      <dgm:t>
        <a:bodyPr/>
        <a:lstStyle/>
        <a:p>
          <a:r>
            <a:rPr lang="ru-RU" dirty="0" smtClean="0"/>
            <a:t>Исполнитель</a:t>
          </a:r>
          <a:endParaRPr lang="ru-RU" dirty="0"/>
        </a:p>
      </dgm:t>
    </dgm:pt>
    <dgm:pt modelId="{9C884BBD-C9E9-49C2-84BE-C50553C9D21F}" type="parTrans" cxnId="{3A3B12E2-5752-42E4-832C-5915CF5034C6}">
      <dgm:prSet/>
      <dgm:spPr/>
      <dgm:t>
        <a:bodyPr/>
        <a:lstStyle/>
        <a:p>
          <a:endParaRPr lang="ru-RU"/>
        </a:p>
      </dgm:t>
    </dgm:pt>
    <dgm:pt modelId="{25310BA0-1AD7-44DC-8E13-8B5C15C57C5E}" type="sibTrans" cxnId="{3A3B12E2-5752-42E4-832C-5915CF5034C6}">
      <dgm:prSet/>
      <dgm:spPr/>
      <dgm:t>
        <a:bodyPr/>
        <a:lstStyle/>
        <a:p>
          <a:endParaRPr lang="ru-RU"/>
        </a:p>
      </dgm:t>
    </dgm:pt>
    <dgm:pt modelId="{B557B06C-0289-423D-84A5-0477F758ECFF}">
      <dgm:prSet phldrT="[Текст]"/>
      <dgm:spPr/>
      <dgm:t>
        <a:bodyPr/>
        <a:lstStyle/>
        <a:p>
          <a:r>
            <a:rPr lang="ru-RU" dirty="0" smtClean="0"/>
            <a:t>Социальные роли</a:t>
          </a:r>
          <a:endParaRPr lang="ru-RU" dirty="0"/>
        </a:p>
      </dgm:t>
    </dgm:pt>
    <dgm:pt modelId="{65AC3815-4304-41BB-AFD3-B4179F5CD231}" type="parTrans" cxnId="{477BE98D-D3D1-4596-A547-5E3EABF1350E}">
      <dgm:prSet/>
      <dgm:spPr/>
      <dgm:t>
        <a:bodyPr/>
        <a:lstStyle/>
        <a:p>
          <a:endParaRPr lang="ru-RU"/>
        </a:p>
      </dgm:t>
    </dgm:pt>
    <dgm:pt modelId="{BB4D0355-46A7-41AE-BB68-A5EAB7D01E4A}" type="sibTrans" cxnId="{477BE98D-D3D1-4596-A547-5E3EABF1350E}">
      <dgm:prSet/>
      <dgm:spPr/>
      <dgm:t>
        <a:bodyPr/>
        <a:lstStyle/>
        <a:p>
          <a:endParaRPr lang="ru-RU"/>
        </a:p>
      </dgm:t>
    </dgm:pt>
    <dgm:pt modelId="{D5B52A5F-77DF-4F1B-A123-4441BD24CBCF}">
      <dgm:prSet phldrT="[Текст]"/>
      <dgm:spPr/>
      <dgm:t>
        <a:bodyPr/>
        <a:lstStyle/>
        <a:p>
          <a:r>
            <a:rPr lang="ru-RU" dirty="0" smtClean="0"/>
            <a:t>Координатор</a:t>
          </a:r>
          <a:endParaRPr lang="ru-RU" dirty="0"/>
        </a:p>
      </dgm:t>
    </dgm:pt>
    <dgm:pt modelId="{F9A9B519-17D7-4A1B-9CEE-0BFB2C198FED}" type="parTrans" cxnId="{65519605-0F60-4562-B401-D356C60523BC}">
      <dgm:prSet/>
      <dgm:spPr/>
      <dgm:t>
        <a:bodyPr/>
        <a:lstStyle/>
        <a:p>
          <a:endParaRPr lang="ru-RU"/>
        </a:p>
      </dgm:t>
    </dgm:pt>
    <dgm:pt modelId="{D33922FB-40DD-4FDB-8C6C-59F882D3756F}" type="sibTrans" cxnId="{65519605-0F60-4562-B401-D356C60523BC}">
      <dgm:prSet/>
      <dgm:spPr/>
      <dgm:t>
        <a:bodyPr/>
        <a:lstStyle/>
        <a:p>
          <a:endParaRPr lang="ru-RU"/>
        </a:p>
      </dgm:t>
    </dgm:pt>
    <dgm:pt modelId="{40D320B6-D731-4B44-9E5C-27652E12AD54}">
      <dgm:prSet phldrT="[Текст]"/>
      <dgm:spPr/>
      <dgm:t>
        <a:bodyPr/>
        <a:lstStyle/>
        <a:p>
          <a:r>
            <a:rPr lang="ru-RU" dirty="0" smtClean="0"/>
            <a:t>Душа компании</a:t>
          </a:r>
          <a:endParaRPr lang="ru-RU" dirty="0"/>
        </a:p>
      </dgm:t>
    </dgm:pt>
    <dgm:pt modelId="{242FFD93-8953-4A43-8196-5F12525A84D4}" type="parTrans" cxnId="{AD1EE457-3340-4D4C-9102-97B2A9641469}">
      <dgm:prSet/>
      <dgm:spPr/>
      <dgm:t>
        <a:bodyPr/>
        <a:lstStyle/>
        <a:p>
          <a:endParaRPr lang="ru-RU"/>
        </a:p>
      </dgm:t>
    </dgm:pt>
    <dgm:pt modelId="{62D043D4-44F7-45B9-8A6C-BEBA20E2C745}" type="sibTrans" cxnId="{AD1EE457-3340-4D4C-9102-97B2A9641469}">
      <dgm:prSet/>
      <dgm:spPr/>
      <dgm:t>
        <a:bodyPr/>
        <a:lstStyle/>
        <a:p>
          <a:endParaRPr lang="ru-RU"/>
        </a:p>
      </dgm:t>
    </dgm:pt>
    <dgm:pt modelId="{642722B3-BCD9-4830-90D9-2D08CDC6085C}">
      <dgm:prSet phldrT="[Текст]"/>
      <dgm:spPr/>
      <dgm:t>
        <a:bodyPr/>
        <a:lstStyle/>
        <a:p>
          <a:r>
            <a:rPr lang="ru-RU" dirty="0" smtClean="0"/>
            <a:t>Интеллектуальные роли</a:t>
          </a:r>
          <a:endParaRPr lang="ru-RU" dirty="0"/>
        </a:p>
      </dgm:t>
    </dgm:pt>
    <dgm:pt modelId="{D23883A4-5C22-4C5D-8DBC-AAD3D2697574}" type="parTrans" cxnId="{9170E809-3D07-4AE4-8994-793D6C63C1FE}">
      <dgm:prSet/>
      <dgm:spPr/>
      <dgm:t>
        <a:bodyPr/>
        <a:lstStyle/>
        <a:p>
          <a:endParaRPr lang="ru-RU"/>
        </a:p>
      </dgm:t>
    </dgm:pt>
    <dgm:pt modelId="{7EF5D19E-E2F1-49B4-B5CE-17C9226C634A}" type="sibTrans" cxnId="{9170E809-3D07-4AE4-8994-793D6C63C1FE}">
      <dgm:prSet/>
      <dgm:spPr/>
      <dgm:t>
        <a:bodyPr/>
        <a:lstStyle/>
        <a:p>
          <a:endParaRPr lang="ru-RU"/>
        </a:p>
      </dgm:t>
    </dgm:pt>
    <dgm:pt modelId="{A6E14DBE-AD98-4D6F-88F9-9074BF8C3312}">
      <dgm:prSet phldrT="[Текст]"/>
      <dgm:spPr/>
      <dgm:t>
        <a:bodyPr/>
        <a:lstStyle/>
        <a:p>
          <a:r>
            <a:rPr lang="ru-RU" dirty="0" smtClean="0"/>
            <a:t>Генератор идей</a:t>
          </a:r>
          <a:endParaRPr lang="ru-RU" dirty="0"/>
        </a:p>
      </dgm:t>
    </dgm:pt>
    <dgm:pt modelId="{0CEAF479-8E96-40CB-9535-05E91A977361}" type="parTrans" cxnId="{1BF18129-F7F5-4702-A643-0820AC3FD391}">
      <dgm:prSet/>
      <dgm:spPr/>
      <dgm:t>
        <a:bodyPr/>
        <a:lstStyle/>
        <a:p>
          <a:endParaRPr lang="ru-RU"/>
        </a:p>
      </dgm:t>
    </dgm:pt>
    <dgm:pt modelId="{B327A6F5-E858-45AA-ABCC-BFE60EC00CA5}" type="sibTrans" cxnId="{1BF18129-F7F5-4702-A643-0820AC3FD391}">
      <dgm:prSet/>
      <dgm:spPr/>
      <dgm:t>
        <a:bodyPr/>
        <a:lstStyle/>
        <a:p>
          <a:endParaRPr lang="ru-RU"/>
        </a:p>
      </dgm:t>
    </dgm:pt>
    <dgm:pt modelId="{73886831-2BBC-43D5-992B-5DD2ADE05FE6}">
      <dgm:prSet phldrT="[Текст]"/>
      <dgm:spPr/>
      <dgm:t>
        <a:bodyPr/>
        <a:lstStyle/>
        <a:p>
          <a:r>
            <a:rPr lang="ru-RU" dirty="0" smtClean="0"/>
            <a:t>Аналитик-стратег</a:t>
          </a:r>
          <a:endParaRPr lang="ru-RU" dirty="0"/>
        </a:p>
      </dgm:t>
    </dgm:pt>
    <dgm:pt modelId="{6363B05B-50FE-4EF3-A490-60471EFEAEA7}" type="parTrans" cxnId="{FF0508F0-D7EF-4EFE-B378-37AA687A94CF}">
      <dgm:prSet/>
      <dgm:spPr/>
      <dgm:t>
        <a:bodyPr/>
        <a:lstStyle/>
        <a:p>
          <a:endParaRPr lang="ru-RU"/>
        </a:p>
      </dgm:t>
    </dgm:pt>
    <dgm:pt modelId="{515ADEE3-ABE3-49DE-96B1-52390E119ABD}" type="sibTrans" cxnId="{FF0508F0-D7EF-4EFE-B378-37AA687A94CF}">
      <dgm:prSet/>
      <dgm:spPr/>
      <dgm:t>
        <a:bodyPr/>
        <a:lstStyle/>
        <a:p>
          <a:endParaRPr lang="ru-RU"/>
        </a:p>
      </dgm:t>
    </dgm:pt>
    <dgm:pt modelId="{521827E1-CB0A-4219-BE41-9EA4C6F403B3}">
      <dgm:prSet phldrT="[Текст]"/>
      <dgm:spPr/>
      <dgm:t>
        <a:bodyPr/>
        <a:lstStyle/>
        <a:p>
          <a:r>
            <a:rPr lang="ru-RU" dirty="0" smtClean="0"/>
            <a:t>Педант</a:t>
          </a:r>
          <a:endParaRPr lang="ru-RU" dirty="0"/>
        </a:p>
      </dgm:t>
    </dgm:pt>
    <dgm:pt modelId="{DFB5606D-54E3-4AE4-ACA1-B71BC010CAD3}" type="parTrans" cxnId="{E4C083A3-6295-4B05-8569-18B19E4784F6}">
      <dgm:prSet/>
      <dgm:spPr/>
    </dgm:pt>
    <dgm:pt modelId="{6AD7AE6B-6629-44FF-A3C9-C8E6F3075044}" type="sibTrans" cxnId="{E4C083A3-6295-4B05-8569-18B19E4784F6}">
      <dgm:prSet/>
      <dgm:spPr/>
    </dgm:pt>
    <dgm:pt modelId="{44FFAED7-8FA0-4B33-A701-5967C81910BE}">
      <dgm:prSet phldrT="[Текст]"/>
      <dgm:spPr/>
      <dgm:t>
        <a:bodyPr/>
        <a:lstStyle/>
        <a:p>
          <a:r>
            <a:rPr lang="ru-RU" dirty="0" smtClean="0"/>
            <a:t>Исследователь ресурсов</a:t>
          </a:r>
          <a:endParaRPr lang="ru-RU" dirty="0"/>
        </a:p>
      </dgm:t>
    </dgm:pt>
    <dgm:pt modelId="{BB8E6629-53F6-420E-9FF0-77076143B112}" type="parTrans" cxnId="{558EEE70-C13C-4CA8-BF68-F7B49AE4D12F}">
      <dgm:prSet/>
      <dgm:spPr/>
    </dgm:pt>
    <dgm:pt modelId="{BB582014-2F4A-4AB8-9D90-D58DF7941D6D}" type="sibTrans" cxnId="{558EEE70-C13C-4CA8-BF68-F7B49AE4D12F}">
      <dgm:prSet/>
      <dgm:spPr/>
    </dgm:pt>
    <dgm:pt modelId="{5BEA3BCD-487F-4647-895A-A461901C4E9B}">
      <dgm:prSet phldrT="[Текст]"/>
      <dgm:spPr/>
      <dgm:t>
        <a:bodyPr/>
        <a:lstStyle/>
        <a:p>
          <a:r>
            <a:rPr lang="ru-RU" dirty="0" smtClean="0"/>
            <a:t>Специалист</a:t>
          </a:r>
          <a:endParaRPr lang="ru-RU" dirty="0"/>
        </a:p>
      </dgm:t>
    </dgm:pt>
    <dgm:pt modelId="{CD47BD10-4F4B-46A5-B782-F04D0F381DBB}" type="parTrans" cxnId="{6ABD82D1-582E-4328-B7B4-272E6F5896BC}">
      <dgm:prSet/>
      <dgm:spPr/>
    </dgm:pt>
    <dgm:pt modelId="{C9E93255-1B91-4AAF-BBEC-5D9D3047677D}" type="sibTrans" cxnId="{6ABD82D1-582E-4328-B7B4-272E6F5896BC}">
      <dgm:prSet/>
      <dgm:spPr/>
    </dgm:pt>
    <dgm:pt modelId="{7578EE12-4010-4FB6-BAEB-531ABD8E2E27}" type="pres">
      <dgm:prSet presAssocID="{6676DE21-04A4-4063-B2CF-3C16142E74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14A7D-254F-4826-B508-DFF4C484EAB4}" type="pres">
      <dgm:prSet presAssocID="{99568084-65B7-4444-ABCF-E9CD01721D79}" presName="composite" presStyleCnt="0"/>
      <dgm:spPr/>
    </dgm:pt>
    <dgm:pt modelId="{794CD114-8DF2-4A4A-8149-37F9DBCDCC39}" type="pres">
      <dgm:prSet presAssocID="{99568084-65B7-4444-ABCF-E9CD01721D7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822C6-06E0-4F45-98F5-237494633EFA}" type="pres">
      <dgm:prSet presAssocID="{99568084-65B7-4444-ABCF-E9CD01721D7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E569E-26ED-445F-BEB4-0CC66B0579DB}" type="pres">
      <dgm:prSet presAssocID="{29F7E9C5-AC04-4C5A-AC26-D62698D0A43F}" presName="space" presStyleCnt="0"/>
      <dgm:spPr/>
    </dgm:pt>
    <dgm:pt modelId="{D941CFC4-BE91-41F9-B323-C319F11FE395}" type="pres">
      <dgm:prSet presAssocID="{B557B06C-0289-423D-84A5-0477F758ECFF}" presName="composite" presStyleCnt="0"/>
      <dgm:spPr/>
    </dgm:pt>
    <dgm:pt modelId="{441BD750-A82C-4622-BCFA-1EC64BC6A9C1}" type="pres">
      <dgm:prSet presAssocID="{B557B06C-0289-423D-84A5-0477F758ECF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68DDF-2062-4FAE-8191-0689D25573D5}" type="pres">
      <dgm:prSet presAssocID="{B557B06C-0289-423D-84A5-0477F758ECF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D716B-C97C-4697-8892-C7030C82E409}" type="pres">
      <dgm:prSet presAssocID="{BB4D0355-46A7-41AE-BB68-A5EAB7D01E4A}" presName="space" presStyleCnt="0"/>
      <dgm:spPr/>
    </dgm:pt>
    <dgm:pt modelId="{4AFD2876-91B3-4102-A78E-A7B24A5D42E1}" type="pres">
      <dgm:prSet presAssocID="{642722B3-BCD9-4830-90D9-2D08CDC6085C}" presName="composite" presStyleCnt="0"/>
      <dgm:spPr/>
    </dgm:pt>
    <dgm:pt modelId="{1B2C48B8-F218-46B7-8D9B-0F407CE42AD1}" type="pres">
      <dgm:prSet presAssocID="{642722B3-BCD9-4830-90D9-2D08CDC6085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F908-AF67-41D1-B9D8-64A9CB183282}" type="pres">
      <dgm:prSet presAssocID="{642722B3-BCD9-4830-90D9-2D08CDC6085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1EE457-3340-4D4C-9102-97B2A9641469}" srcId="{B557B06C-0289-423D-84A5-0477F758ECFF}" destId="{40D320B6-D731-4B44-9E5C-27652E12AD54}" srcOrd="1" destOrd="0" parTransId="{242FFD93-8953-4A43-8196-5F12525A84D4}" sibTransId="{62D043D4-44F7-45B9-8A6C-BEBA20E2C745}"/>
    <dgm:cxn modelId="{F4694048-436F-4C27-A367-E6609E0EEBEB}" type="presOf" srcId="{521827E1-CB0A-4219-BE41-9EA4C6F403B3}" destId="{435822C6-06E0-4F45-98F5-237494633EFA}" srcOrd="0" destOrd="2" presId="urn:microsoft.com/office/officeart/2005/8/layout/hList1"/>
    <dgm:cxn modelId="{A2C168DB-9E08-4FD8-8E52-A621AC3BA5DA}" srcId="{99568084-65B7-4444-ABCF-E9CD01721D79}" destId="{BE9BBFE8-6E83-4B35-BEC1-7BF1179B95F3}" srcOrd="0" destOrd="0" parTransId="{46FE23A8-40C5-4971-8297-A6C20A3DA686}" sibTransId="{F8D347B3-FAC4-4819-A71A-B158F7CADF5D}"/>
    <dgm:cxn modelId="{3A3B12E2-5752-42E4-832C-5915CF5034C6}" srcId="{99568084-65B7-4444-ABCF-E9CD01721D79}" destId="{FF3C1EC8-F650-495F-B149-ECF3CA35F112}" srcOrd="1" destOrd="0" parTransId="{9C884BBD-C9E9-49C2-84BE-C50553C9D21F}" sibTransId="{25310BA0-1AD7-44DC-8E13-8B5C15C57C5E}"/>
    <dgm:cxn modelId="{EDC3EE32-7CA9-4C6C-AFB4-C3BAA6676D6E}" type="presOf" srcId="{6676DE21-04A4-4063-B2CF-3C16142E74D6}" destId="{7578EE12-4010-4FB6-BAEB-531ABD8E2E27}" srcOrd="0" destOrd="0" presId="urn:microsoft.com/office/officeart/2005/8/layout/hList1"/>
    <dgm:cxn modelId="{E4C083A3-6295-4B05-8569-18B19E4784F6}" srcId="{99568084-65B7-4444-ABCF-E9CD01721D79}" destId="{521827E1-CB0A-4219-BE41-9EA4C6F403B3}" srcOrd="2" destOrd="0" parTransId="{DFB5606D-54E3-4AE4-ACA1-B71BC010CAD3}" sibTransId="{6AD7AE6B-6629-44FF-A3C9-C8E6F3075044}"/>
    <dgm:cxn modelId="{8032F54C-D378-43E5-B38B-D3ED0AAFF7B1}" type="presOf" srcId="{FF3C1EC8-F650-495F-B149-ECF3CA35F112}" destId="{435822C6-06E0-4F45-98F5-237494633EFA}" srcOrd="0" destOrd="1" presId="urn:microsoft.com/office/officeart/2005/8/layout/hList1"/>
    <dgm:cxn modelId="{FF0508F0-D7EF-4EFE-B378-37AA687A94CF}" srcId="{642722B3-BCD9-4830-90D9-2D08CDC6085C}" destId="{73886831-2BBC-43D5-992B-5DD2ADE05FE6}" srcOrd="1" destOrd="0" parTransId="{6363B05B-50FE-4EF3-A490-60471EFEAEA7}" sibTransId="{515ADEE3-ABE3-49DE-96B1-52390E119ABD}"/>
    <dgm:cxn modelId="{C07E2758-546E-46C6-9E4F-9874E23997D3}" type="presOf" srcId="{99568084-65B7-4444-ABCF-E9CD01721D79}" destId="{794CD114-8DF2-4A4A-8149-37F9DBCDCC39}" srcOrd="0" destOrd="0" presId="urn:microsoft.com/office/officeart/2005/8/layout/hList1"/>
    <dgm:cxn modelId="{8039597D-ABD6-4A66-94C7-4064734712A8}" type="presOf" srcId="{BE9BBFE8-6E83-4B35-BEC1-7BF1179B95F3}" destId="{435822C6-06E0-4F45-98F5-237494633EFA}" srcOrd="0" destOrd="0" presId="urn:microsoft.com/office/officeart/2005/8/layout/hList1"/>
    <dgm:cxn modelId="{5E88DE13-0229-4EFD-AA42-DE8A803833E5}" type="presOf" srcId="{44FFAED7-8FA0-4B33-A701-5967C81910BE}" destId="{24F68DDF-2062-4FAE-8191-0689D25573D5}" srcOrd="0" destOrd="2" presId="urn:microsoft.com/office/officeart/2005/8/layout/hList1"/>
    <dgm:cxn modelId="{1BF18129-F7F5-4702-A643-0820AC3FD391}" srcId="{642722B3-BCD9-4830-90D9-2D08CDC6085C}" destId="{A6E14DBE-AD98-4D6F-88F9-9074BF8C3312}" srcOrd="0" destOrd="0" parTransId="{0CEAF479-8E96-40CB-9535-05E91A977361}" sibTransId="{B327A6F5-E858-45AA-ABCC-BFE60EC00CA5}"/>
    <dgm:cxn modelId="{D2455E11-3F7C-4EA7-A050-D7340C978BBB}" type="presOf" srcId="{73886831-2BBC-43D5-992B-5DD2ADE05FE6}" destId="{B220F908-AF67-41D1-B9D8-64A9CB183282}" srcOrd="0" destOrd="1" presId="urn:microsoft.com/office/officeart/2005/8/layout/hList1"/>
    <dgm:cxn modelId="{C875256B-5F7C-455D-BBDE-DB45DFB714AD}" type="presOf" srcId="{B557B06C-0289-423D-84A5-0477F758ECFF}" destId="{441BD750-A82C-4622-BCFA-1EC64BC6A9C1}" srcOrd="0" destOrd="0" presId="urn:microsoft.com/office/officeart/2005/8/layout/hList1"/>
    <dgm:cxn modelId="{F4BB0DDD-0E07-4A5E-898F-D3ADA9CAC60A}" type="presOf" srcId="{642722B3-BCD9-4830-90D9-2D08CDC6085C}" destId="{1B2C48B8-F218-46B7-8D9B-0F407CE42AD1}" srcOrd="0" destOrd="0" presId="urn:microsoft.com/office/officeart/2005/8/layout/hList1"/>
    <dgm:cxn modelId="{42C7CA79-693B-4D15-9962-E5AAC3BEA0DC}" srcId="{6676DE21-04A4-4063-B2CF-3C16142E74D6}" destId="{99568084-65B7-4444-ABCF-E9CD01721D79}" srcOrd="0" destOrd="0" parTransId="{85EFA5EA-14FE-4061-AA26-F939A22D2EF5}" sibTransId="{29F7E9C5-AC04-4C5A-AC26-D62698D0A43F}"/>
    <dgm:cxn modelId="{477BE98D-D3D1-4596-A547-5E3EABF1350E}" srcId="{6676DE21-04A4-4063-B2CF-3C16142E74D6}" destId="{B557B06C-0289-423D-84A5-0477F758ECFF}" srcOrd="1" destOrd="0" parTransId="{65AC3815-4304-41BB-AFD3-B4179F5CD231}" sibTransId="{BB4D0355-46A7-41AE-BB68-A5EAB7D01E4A}"/>
    <dgm:cxn modelId="{6ABD82D1-582E-4328-B7B4-272E6F5896BC}" srcId="{642722B3-BCD9-4830-90D9-2D08CDC6085C}" destId="{5BEA3BCD-487F-4647-895A-A461901C4E9B}" srcOrd="2" destOrd="0" parTransId="{CD47BD10-4F4B-46A5-B782-F04D0F381DBB}" sibTransId="{C9E93255-1B91-4AAF-BBEC-5D9D3047677D}"/>
    <dgm:cxn modelId="{C17FCC3B-7C14-47D9-8F5B-67418CA59F1E}" type="presOf" srcId="{5BEA3BCD-487F-4647-895A-A461901C4E9B}" destId="{B220F908-AF67-41D1-B9D8-64A9CB183282}" srcOrd="0" destOrd="2" presId="urn:microsoft.com/office/officeart/2005/8/layout/hList1"/>
    <dgm:cxn modelId="{9170E809-3D07-4AE4-8994-793D6C63C1FE}" srcId="{6676DE21-04A4-4063-B2CF-3C16142E74D6}" destId="{642722B3-BCD9-4830-90D9-2D08CDC6085C}" srcOrd="2" destOrd="0" parTransId="{D23883A4-5C22-4C5D-8DBC-AAD3D2697574}" sibTransId="{7EF5D19E-E2F1-49B4-B5CE-17C9226C634A}"/>
    <dgm:cxn modelId="{65519605-0F60-4562-B401-D356C60523BC}" srcId="{B557B06C-0289-423D-84A5-0477F758ECFF}" destId="{D5B52A5F-77DF-4F1B-A123-4441BD24CBCF}" srcOrd="0" destOrd="0" parTransId="{F9A9B519-17D7-4A1B-9CEE-0BFB2C198FED}" sibTransId="{D33922FB-40DD-4FDB-8C6C-59F882D3756F}"/>
    <dgm:cxn modelId="{90A56EC0-3069-4CD4-B25A-375A6C9A959E}" type="presOf" srcId="{40D320B6-D731-4B44-9E5C-27652E12AD54}" destId="{24F68DDF-2062-4FAE-8191-0689D25573D5}" srcOrd="0" destOrd="1" presId="urn:microsoft.com/office/officeart/2005/8/layout/hList1"/>
    <dgm:cxn modelId="{558EEE70-C13C-4CA8-BF68-F7B49AE4D12F}" srcId="{B557B06C-0289-423D-84A5-0477F758ECFF}" destId="{44FFAED7-8FA0-4B33-A701-5967C81910BE}" srcOrd="2" destOrd="0" parTransId="{BB8E6629-53F6-420E-9FF0-77076143B112}" sibTransId="{BB582014-2F4A-4AB8-9D90-D58DF7941D6D}"/>
    <dgm:cxn modelId="{24547435-3F2A-4EB4-9CF7-4D810AB838C5}" type="presOf" srcId="{D5B52A5F-77DF-4F1B-A123-4441BD24CBCF}" destId="{24F68DDF-2062-4FAE-8191-0689D25573D5}" srcOrd="0" destOrd="0" presId="urn:microsoft.com/office/officeart/2005/8/layout/hList1"/>
    <dgm:cxn modelId="{FE7B57FB-310B-4463-9634-77E0E80419EB}" type="presOf" srcId="{A6E14DBE-AD98-4D6F-88F9-9074BF8C3312}" destId="{B220F908-AF67-41D1-B9D8-64A9CB183282}" srcOrd="0" destOrd="0" presId="urn:microsoft.com/office/officeart/2005/8/layout/hList1"/>
    <dgm:cxn modelId="{ADD03B8A-878A-49FA-A51F-648703476458}" type="presParOf" srcId="{7578EE12-4010-4FB6-BAEB-531ABD8E2E27}" destId="{94014A7D-254F-4826-B508-DFF4C484EAB4}" srcOrd="0" destOrd="0" presId="urn:microsoft.com/office/officeart/2005/8/layout/hList1"/>
    <dgm:cxn modelId="{ABC41C5B-C150-4597-9B25-C5D152633E20}" type="presParOf" srcId="{94014A7D-254F-4826-B508-DFF4C484EAB4}" destId="{794CD114-8DF2-4A4A-8149-37F9DBCDCC39}" srcOrd="0" destOrd="0" presId="urn:microsoft.com/office/officeart/2005/8/layout/hList1"/>
    <dgm:cxn modelId="{75D29E65-0C67-4B0D-B1C3-8C60B23A34D7}" type="presParOf" srcId="{94014A7D-254F-4826-B508-DFF4C484EAB4}" destId="{435822C6-06E0-4F45-98F5-237494633EFA}" srcOrd="1" destOrd="0" presId="urn:microsoft.com/office/officeart/2005/8/layout/hList1"/>
    <dgm:cxn modelId="{9668B431-F3E4-461E-8351-B402082970CC}" type="presParOf" srcId="{7578EE12-4010-4FB6-BAEB-531ABD8E2E27}" destId="{D01E569E-26ED-445F-BEB4-0CC66B0579DB}" srcOrd="1" destOrd="0" presId="urn:microsoft.com/office/officeart/2005/8/layout/hList1"/>
    <dgm:cxn modelId="{8AB403B0-FFD6-4508-A44D-FD35D2E8680A}" type="presParOf" srcId="{7578EE12-4010-4FB6-BAEB-531ABD8E2E27}" destId="{D941CFC4-BE91-41F9-B323-C319F11FE395}" srcOrd="2" destOrd="0" presId="urn:microsoft.com/office/officeart/2005/8/layout/hList1"/>
    <dgm:cxn modelId="{F0832CEA-6910-402B-94D5-0988ADFF6A5D}" type="presParOf" srcId="{D941CFC4-BE91-41F9-B323-C319F11FE395}" destId="{441BD750-A82C-4622-BCFA-1EC64BC6A9C1}" srcOrd="0" destOrd="0" presId="urn:microsoft.com/office/officeart/2005/8/layout/hList1"/>
    <dgm:cxn modelId="{3B215B5F-F03B-4A8C-9079-4CCD5586E2F7}" type="presParOf" srcId="{D941CFC4-BE91-41F9-B323-C319F11FE395}" destId="{24F68DDF-2062-4FAE-8191-0689D25573D5}" srcOrd="1" destOrd="0" presId="urn:microsoft.com/office/officeart/2005/8/layout/hList1"/>
    <dgm:cxn modelId="{F4A370E7-2567-4AB9-9F04-75C3F6E93B81}" type="presParOf" srcId="{7578EE12-4010-4FB6-BAEB-531ABD8E2E27}" destId="{02BD716B-C97C-4697-8892-C7030C82E409}" srcOrd="3" destOrd="0" presId="urn:microsoft.com/office/officeart/2005/8/layout/hList1"/>
    <dgm:cxn modelId="{507B9CC9-6FB9-4A86-A1FD-A76427497FDE}" type="presParOf" srcId="{7578EE12-4010-4FB6-BAEB-531ABD8E2E27}" destId="{4AFD2876-91B3-4102-A78E-A7B24A5D42E1}" srcOrd="4" destOrd="0" presId="urn:microsoft.com/office/officeart/2005/8/layout/hList1"/>
    <dgm:cxn modelId="{3E384F87-6A97-4EBB-89DE-D5A434FD4640}" type="presParOf" srcId="{4AFD2876-91B3-4102-A78E-A7B24A5D42E1}" destId="{1B2C48B8-F218-46B7-8D9B-0F407CE42AD1}" srcOrd="0" destOrd="0" presId="urn:microsoft.com/office/officeart/2005/8/layout/hList1"/>
    <dgm:cxn modelId="{E8A2030C-45CA-4387-A570-F1D37ADBC041}" type="presParOf" srcId="{4AFD2876-91B3-4102-A78E-A7B24A5D42E1}" destId="{B220F908-AF67-41D1-B9D8-64A9CB1832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3DF9A-811F-4D09-907C-17C62C39697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A73EA4-BBA5-468B-BEF2-ABDD54802078}">
      <dgm:prSet phldrT="[Текст]"/>
      <dgm:spPr/>
      <dgm:t>
        <a:bodyPr/>
        <a:lstStyle/>
        <a:p>
          <a:r>
            <a:rPr lang="ru-RU" dirty="0" err="1" smtClean="0"/>
            <a:t>Мотиватор</a:t>
          </a:r>
          <a:endParaRPr lang="ru-RU" dirty="0"/>
        </a:p>
      </dgm:t>
    </dgm:pt>
    <dgm:pt modelId="{8353A869-2818-4383-89F7-8ADB22997E2D}" type="parTrans" cxnId="{BFA64AC4-FF59-40A6-BE45-4ADEEDD6A19D}">
      <dgm:prSet/>
      <dgm:spPr/>
      <dgm:t>
        <a:bodyPr/>
        <a:lstStyle/>
        <a:p>
          <a:endParaRPr lang="ru-RU"/>
        </a:p>
      </dgm:t>
    </dgm:pt>
    <dgm:pt modelId="{C358E078-0BD0-445E-9606-CF2985F13AC5}" type="sibTrans" cxnId="{BFA64AC4-FF59-40A6-BE45-4ADEEDD6A19D}">
      <dgm:prSet/>
      <dgm:spPr/>
      <dgm:t>
        <a:bodyPr/>
        <a:lstStyle/>
        <a:p>
          <a:endParaRPr lang="ru-RU"/>
        </a:p>
      </dgm:t>
    </dgm:pt>
    <dgm:pt modelId="{EF5CA9C0-E38A-4A0E-9A03-103B6EA3B94B}">
      <dgm:prSet phldrT="[Текст]"/>
      <dgm:spPr/>
      <dgm:t>
        <a:bodyPr/>
        <a:lstStyle/>
        <a:p>
          <a:r>
            <a:rPr lang="ru-RU" dirty="0" smtClean="0"/>
            <a:t>Бросает вызов команде, чтобы сделать ее лучше</a:t>
          </a:r>
          <a:endParaRPr lang="ru-RU" dirty="0"/>
        </a:p>
      </dgm:t>
    </dgm:pt>
    <dgm:pt modelId="{213ABA5D-41E5-4F8F-BF97-0CE56C060319}" type="parTrans" cxnId="{36EA8469-D181-4DBA-9767-B130CE6DC001}">
      <dgm:prSet/>
      <dgm:spPr/>
      <dgm:t>
        <a:bodyPr/>
        <a:lstStyle/>
        <a:p>
          <a:endParaRPr lang="ru-RU"/>
        </a:p>
      </dgm:t>
    </dgm:pt>
    <dgm:pt modelId="{5FB7453C-6291-4B88-BF23-9F54AFEB7C3F}" type="sibTrans" cxnId="{36EA8469-D181-4DBA-9767-B130CE6DC001}">
      <dgm:prSet/>
      <dgm:spPr/>
      <dgm:t>
        <a:bodyPr/>
        <a:lstStyle/>
        <a:p>
          <a:endParaRPr lang="ru-RU"/>
        </a:p>
      </dgm:t>
    </dgm:pt>
    <dgm:pt modelId="{67729C0C-A79B-4BF5-BC88-D8F00EEC3651}">
      <dgm:prSet phldrT="[Текст]"/>
      <dgm:spPr/>
      <dgm:t>
        <a:bodyPr/>
        <a:lstStyle/>
        <a:p>
          <a:r>
            <a:rPr lang="ru-RU" dirty="0" smtClean="0"/>
            <a:t>Исполнитель</a:t>
          </a:r>
          <a:endParaRPr lang="ru-RU" dirty="0"/>
        </a:p>
      </dgm:t>
    </dgm:pt>
    <dgm:pt modelId="{20B6DD04-B8D2-4DEC-BAE8-DD4D1099BE21}" type="parTrans" cxnId="{5A48B4D3-6AC1-44E4-88ED-C6011C2F1EB9}">
      <dgm:prSet/>
      <dgm:spPr/>
      <dgm:t>
        <a:bodyPr/>
        <a:lstStyle/>
        <a:p>
          <a:endParaRPr lang="ru-RU"/>
        </a:p>
      </dgm:t>
    </dgm:pt>
    <dgm:pt modelId="{15D90154-CED6-48EB-A8FA-0DFADAB2002B}" type="sibTrans" cxnId="{5A48B4D3-6AC1-44E4-88ED-C6011C2F1EB9}">
      <dgm:prSet/>
      <dgm:spPr/>
      <dgm:t>
        <a:bodyPr/>
        <a:lstStyle/>
        <a:p>
          <a:endParaRPr lang="ru-RU"/>
        </a:p>
      </dgm:t>
    </dgm:pt>
    <dgm:pt modelId="{15DFE84E-8CAF-4F97-82F6-11A932BB91A8}">
      <dgm:prSet phldrT="[Текст]"/>
      <dgm:spPr/>
      <dgm:t>
        <a:bodyPr/>
        <a:lstStyle/>
        <a:p>
          <a:r>
            <a:rPr lang="ru-RU" dirty="0" smtClean="0"/>
            <a:t>Превращает идею в действие</a:t>
          </a:r>
          <a:endParaRPr lang="ru-RU" dirty="0"/>
        </a:p>
      </dgm:t>
    </dgm:pt>
    <dgm:pt modelId="{3060604A-D0D0-47BD-A623-0B3B02DE2AA1}" type="parTrans" cxnId="{CFE8491D-E3A0-4A00-B3A9-65DD6390A064}">
      <dgm:prSet/>
      <dgm:spPr/>
      <dgm:t>
        <a:bodyPr/>
        <a:lstStyle/>
        <a:p>
          <a:endParaRPr lang="ru-RU"/>
        </a:p>
      </dgm:t>
    </dgm:pt>
    <dgm:pt modelId="{99899FCB-D735-40F9-9DBE-35F86EB06A5A}" type="sibTrans" cxnId="{CFE8491D-E3A0-4A00-B3A9-65DD6390A064}">
      <dgm:prSet/>
      <dgm:spPr/>
      <dgm:t>
        <a:bodyPr/>
        <a:lstStyle/>
        <a:p>
          <a:endParaRPr lang="ru-RU"/>
        </a:p>
      </dgm:t>
    </dgm:pt>
    <dgm:pt modelId="{578C0AC8-51D8-4E03-914A-C23A9597B03E}">
      <dgm:prSet phldrT="[Текст]"/>
      <dgm:spPr/>
      <dgm:t>
        <a:bodyPr/>
        <a:lstStyle/>
        <a:p>
          <a:r>
            <a:rPr lang="ru-RU" dirty="0" smtClean="0"/>
            <a:t>Педант</a:t>
          </a:r>
          <a:endParaRPr lang="ru-RU" dirty="0"/>
        </a:p>
      </dgm:t>
    </dgm:pt>
    <dgm:pt modelId="{5ECE991D-6EC4-4944-8FB0-5D12AB97AEA5}" type="parTrans" cxnId="{2FC9AE03-BC72-45FB-BBB6-E06245C40238}">
      <dgm:prSet/>
      <dgm:spPr/>
      <dgm:t>
        <a:bodyPr/>
        <a:lstStyle/>
        <a:p>
          <a:endParaRPr lang="ru-RU"/>
        </a:p>
      </dgm:t>
    </dgm:pt>
    <dgm:pt modelId="{08E6BC83-131E-48B7-8A74-C206BC4A7221}" type="sibTrans" cxnId="{2FC9AE03-BC72-45FB-BBB6-E06245C40238}">
      <dgm:prSet/>
      <dgm:spPr/>
      <dgm:t>
        <a:bodyPr/>
        <a:lstStyle/>
        <a:p>
          <a:endParaRPr lang="ru-RU"/>
        </a:p>
      </dgm:t>
    </dgm:pt>
    <dgm:pt modelId="{34290A48-3302-4691-836F-CCACB84C825D}">
      <dgm:prSet phldrT="[Текст]"/>
      <dgm:spPr/>
      <dgm:t>
        <a:bodyPr/>
        <a:lstStyle/>
        <a:p>
          <a:r>
            <a:rPr lang="ru-RU" dirty="0" smtClean="0"/>
            <a:t>Гарантирует тщательность и своевременность</a:t>
          </a:r>
          <a:endParaRPr lang="ru-RU" dirty="0"/>
        </a:p>
      </dgm:t>
    </dgm:pt>
    <dgm:pt modelId="{A35536D2-093F-44CC-86FB-B6014716B372}" type="parTrans" cxnId="{F7D0CFDD-321F-4574-B19C-B0DFA73B52E8}">
      <dgm:prSet/>
      <dgm:spPr/>
      <dgm:t>
        <a:bodyPr/>
        <a:lstStyle/>
        <a:p>
          <a:endParaRPr lang="ru-RU"/>
        </a:p>
      </dgm:t>
    </dgm:pt>
    <dgm:pt modelId="{B265503E-F92F-48CA-AA05-723478B2A57C}" type="sibTrans" cxnId="{F7D0CFDD-321F-4574-B19C-B0DFA73B52E8}">
      <dgm:prSet/>
      <dgm:spPr/>
      <dgm:t>
        <a:bodyPr/>
        <a:lstStyle/>
        <a:p>
          <a:endParaRPr lang="ru-RU"/>
        </a:p>
      </dgm:t>
    </dgm:pt>
    <dgm:pt modelId="{B5745288-1854-4DE5-9C43-D7F123C39467}" type="pres">
      <dgm:prSet presAssocID="{1D13DF9A-811F-4D09-907C-17C62C39697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A06CAD-EDDF-4243-95AC-86AE400E6B75}" type="pres">
      <dgm:prSet presAssocID="{BFA73EA4-BBA5-468B-BEF2-ABDD54802078}" presName="comp" presStyleCnt="0"/>
      <dgm:spPr/>
      <dgm:t>
        <a:bodyPr/>
        <a:lstStyle/>
        <a:p>
          <a:endParaRPr lang="ru-RU"/>
        </a:p>
      </dgm:t>
    </dgm:pt>
    <dgm:pt modelId="{5ABC92ED-75E9-4469-9ED1-B9BB48522445}" type="pres">
      <dgm:prSet presAssocID="{BFA73EA4-BBA5-468B-BEF2-ABDD54802078}" presName="box" presStyleLbl="node1" presStyleIdx="0" presStyleCnt="3"/>
      <dgm:spPr/>
      <dgm:t>
        <a:bodyPr/>
        <a:lstStyle/>
        <a:p>
          <a:endParaRPr lang="ru-RU"/>
        </a:p>
      </dgm:t>
    </dgm:pt>
    <dgm:pt modelId="{3ABFD9EF-9B1D-4EF4-AE8F-4E2949DAB090}" type="pres">
      <dgm:prSet presAssocID="{BFA73EA4-BBA5-468B-BEF2-ABDD5480207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304EA5-F22B-4432-87B6-0F52A5CC674C}" type="pres">
      <dgm:prSet presAssocID="{BFA73EA4-BBA5-468B-BEF2-ABDD5480207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A49B0-D1A3-4955-984D-561B877228C9}" type="pres">
      <dgm:prSet presAssocID="{C358E078-0BD0-445E-9606-CF2985F13AC5}" presName="spacer" presStyleCnt="0"/>
      <dgm:spPr/>
      <dgm:t>
        <a:bodyPr/>
        <a:lstStyle/>
        <a:p>
          <a:endParaRPr lang="ru-RU"/>
        </a:p>
      </dgm:t>
    </dgm:pt>
    <dgm:pt modelId="{BEA8E85B-149C-48A0-9BD7-73B4CAACA289}" type="pres">
      <dgm:prSet presAssocID="{67729C0C-A79B-4BF5-BC88-D8F00EEC3651}" presName="comp" presStyleCnt="0"/>
      <dgm:spPr/>
      <dgm:t>
        <a:bodyPr/>
        <a:lstStyle/>
        <a:p>
          <a:endParaRPr lang="ru-RU"/>
        </a:p>
      </dgm:t>
    </dgm:pt>
    <dgm:pt modelId="{79B8D400-6B43-4F2F-AB92-7DDF7E34E793}" type="pres">
      <dgm:prSet presAssocID="{67729C0C-A79B-4BF5-BC88-D8F00EEC3651}" presName="box" presStyleLbl="node1" presStyleIdx="1" presStyleCnt="3"/>
      <dgm:spPr/>
      <dgm:t>
        <a:bodyPr/>
        <a:lstStyle/>
        <a:p>
          <a:endParaRPr lang="ru-RU"/>
        </a:p>
      </dgm:t>
    </dgm:pt>
    <dgm:pt modelId="{BC4DF889-1B0C-4E54-903B-CCC2B2CC42A9}" type="pres">
      <dgm:prSet presAssocID="{67729C0C-A79B-4BF5-BC88-D8F00EEC365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07864B-4291-4280-95EA-82AB9195725D}" type="pres">
      <dgm:prSet presAssocID="{67729C0C-A79B-4BF5-BC88-D8F00EEC365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BADDC-DB29-49F7-A58D-639FA9BB8149}" type="pres">
      <dgm:prSet presAssocID="{15D90154-CED6-48EB-A8FA-0DFADAB2002B}" presName="spacer" presStyleCnt="0"/>
      <dgm:spPr/>
      <dgm:t>
        <a:bodyPr/>
        <a:lstStyle/>
        <a:p>
          <a:endParaRPr lang="ru-RU"/>
        </a:p>
      </dgm:t>
    </dgm:pt>
    <dgm:pt modelId="{ECC69F05-EE70-4D2F-B225-0516C712EFE0}" type="pres">
      <dgm:prSet presAssocID="{578C0AC8-51D8-4E03-914A-C23A9597B03E}" presName="comp" presStyleCnt="0"/>
      <dgm:spPr/>
      <dgm:t>
        <a:bodyPr/>
        <a:lstStyle/>
        <a:p>
          <a:endParaRPr lang="ru-RU"/>
        </a:p>
      </dgm:t>
    </dgm:pt>
    <dgm:pt modelId="{53D2815A-220A-4228-A84F-5861108C9986}" type="pres">
      <dgm:prSet presAssocID="{578C0AC8-51D8-4E03-914A-C23A9597B03E}" presName="box" presStyleLbl="node1" presStyleIdx="2" presStyleCnt="3"/>
      <dgm:spPr/>
      <dgm:t>
        <a:bodyPr/>
        <a:lstStyle/>
        <a:p>
          <a:endParaRPr lang="ru-RU"/>
        </a:p>
      </dgm:t>
    </dgm:pt>
    <dgm:pt modelId="{AA0A9B10-3B62-4D98-8124-305CCDA8982B}" type="pres">
      <dgm:prSet presAssocID="{578C0AC8-51D8-4E03-914A-C23A9597B03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898CBF3-74C8-477F-8BEA-8DF36EFC9BFD}" type="pres">
      <dgm:prSet presAssocID="{578C0AC8-51D8-4E03-914A-C23A9597B03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C365C-11E9-4130-80CA-EB9A8A33D34B}" type="presOf" srcId="{EF5CA9C0-E38A-4A0E-9A03-103B6EA3B94B}" destId="{4E304EA5-F22B-4432-87B6-0F52A5CC674C}" srcOrd="1" destOrd="1" presId="urn:microsoft.com/office/officeart/2005/8/layout/vList4"/>
    <dgm:cxn modelId="{FE0D9152-1AFC-4F9B-BAC9-E81D75644E5F}" type="presOf" srcId="{67729C0C-A79B-4BF5-BC88-D8F00EEC3651}" destId="{EA07864B-4291-4280-95EA-82AB9195725D}" srcOrd="1" destOrd="0" presId="urn:microsoft.com/office/officeart/2005/8/layout/vList4"/>
    <dgm:cxn modelId="{A9AF36B5-9D19-4B6C-8653-A0AFA5993F02}" type="presOf" srcId="{BFA73EA4-BBA5-468B-BEF2-ABDD54802078}" destId="{5ABC92ED-75E9-4469-9ED1-B9BB48522445}" srcOrd="0" destOrd="0" presId="urn:microsoft.com/office/officeart/2005/8/layout/vList4"/>
    <dgm:cxn modelId="{B01154AE-7C14-48A1-BBF3-C4A53097E8DB}" type="presOf" srcId="{578C0AC8-51D8-4E03-914A-C23A9597B03E}" destId="{53D2815A-220A-4228-A84F-5861108C9986}" srcOrd="0" destOrd="0" presId="urn:microsoft.com/office/officeart/2005/8/layout/vList4"/>
    <dgm:cxn modelId="{2FC9AE03-BC72-45FB-BBB6-E06245C40238}" srcId="{1D13DF9A-811F-4D09-907C-17C62C39697C}" destId="{578C0AC8-51D8-4E03-914A-C23A9597B03E}" srcOrd="2" destOrd="0" parTransId="{5ECE991D-6EC4-4944-8FB0-5D12AB97AEA5}" sibTransId="{08E6BC83-131E-48B7-8A74-C206BC4A7221}"/>
    <dgm:cxn modelId="{5F7D384E-B220-4BFF-B472-1FE3EDB7551A}" type="presOf" srcId="{EF5CA9C0-E38A-4A0E-9A03-103B6EA3B94B}" destId="{5ABC92ED-75E9-4469-9ED1-B9BB48522445}" srcOrd="0" destOrd="1" presId="urn:microsoft.com/office/officeart/2005/8/layout/vList4"/>
    <dgm:cxn modelId="{C190C124-35FA-442A-A435-18927FFCD656}" type="presOf" srcId="{67729C0C-A79B-4BF5-BC88-D8F00EEC3651}" destId="{79B8D400-6B43-4F2F-AB92-7DDF7E34E793}" srcOrd="0" destOrd="0" presId="urn:microsoft.com/office/officeart/2005/8/layout/vList4"/>
    <dgm:cxn modelId="{B44C95B4-79E4-4B4F-9AEC-C53DFB63315C}" type="presOf" srcId="{1D13DF9A-811F-4D09-907C-17C62C39697C}" destId="{B5745288-1854-4DE5-9C43-D7F123C39467}" srcOrd="0" destOrd="0" presId="urn:microsoft.com/office/officeart/2005/8/layout/vList4"/>
    <dgm:cxn modelId="{36EA8469-D181-4DBA-9767-B130CE6DC001}" srcId="{BFA73EA4-BBA5-468B-BEF2-ABDD54802078}" destId="{EF5CA9C0-E38A-4A0E-9A03-103B6EA3B94B}" srcOrd="0" destOrd="0" parTransId="{213ABA5D-41E5-4F8F-BF97-0CE56C060319}" sibTransId="{5FB7453C-6291-4B88-BF23-9F54AFEB7C3F}"/>
    <dgm:cxn modelId="{86F5EDEA-88DD-41D2-B92B-DF0DCA0533D5}" type="presOf" srcId="{34290A48-3302-4691-836F-CCACB84C825D}" destId="{E898CBF3-74C8-477F-8BEA-8DF36EFC9BFD}" srcOrd="1" destOrd="1" presId="urn:microsoft.com/office/officeart/2005/8/layout/vList4"/>
    <dgm:cxn modelId="{CFE8491D-E3A0-4A00-B3A9-65DD6390A064}" srcId="{67729C0C-A79B-4BF5-BC88-D8F00EEC3651}" destId="{15DFE84E-8CAF-4F97-82F6-11A932BB91A8}" srcOrd="0" destOrd="0" parTransId="{3060604A-D0D0-47BD-A623-0B3B02DE2AA1}" sibTransId="{99899FCB-D735-40F9-9DBE-35F86EB06A5A}"/>
    <dgm:cxn modelId="{F7D0CFDD-321F-4574-B19C-B0DFA73B52E8}" srcId="{578C0AC8-51D8-4E03-914A-C23A9597B03E}" destId="{34290A48-3302-4691-836F-CCACB84C825D}" srcOrd="0" destOrd="0" parTransId="{A35536D2-093F-44CC-86FB-B6014716B372}" sibTransId="{B265503E-F92F-48CA-AA05-723478B2A57C}"/>
    <dgm:cxn modelId="{5A48B4D3-6AC1-44E4-88ED-C6011C2F1EB9}" srcId="{1D13DF9A-811F-4D09-907C-17C62C39697C}" destId="{67729C0C-A79B-4BF5-BC88-D8F00EEC3651}" srcOrd="1" destOrd="0" parTransId="{20B6DD04-B8D2-4DEC-BAE8-DD4D1099BE21}" sibTransId="{15D90154-CED6-48EB-A8FA-0DFADAB2002B}"/>
    <dgm:cxn modelId="{BFA64AC4-FF59-40A6-BE45-4ADEEDD6A19D}" srcId="{1D13DF9A-811F-4D09-907C-17C62C39697C}" destId="{BFA73EA4-BBA5-468B-BEF2-ABDD54802078}" srcOrd="0" destOrd="0" parTransId="{8353A869-2818-4383-89F7-8ADB22997E2D}" sibTransId="{C358E078-0BD0-445E-9606-CF2985F13AC5}"/>
    <dgm:cxn modelId="{66FB32C1-89F6-41B3-A46B-10650D98B7ED}" type="presOf" srcId="{34290A48-3302-4691-836F-CCACB84C825D}" destId="{53D2815A-220A-4228-A84F-5861108C9986}" srcOrd="0" destOrd="1" presId="urn:microsoft.com/office/officeart/2005/8/layout/vList4"/>
    <dgm:cxn modelId="{9180C180-7103-44FC-B510-7AD7B760285B}" type="presOf" srcId="{578C0AC8-51D8-4E03-914A-C23A9597B03E}" destId="{E898CBF3-74C8-477F-8BEA-8DF36EFC9BFD}" srcOrd="1" destOrd="0" presId="urn:microsoft.com/office/officeart/2005/8/layout/vList4"/>
    <dgm:cxn modelId="{95A1CE7B-D9DE-4B3D-A379-A8FFB2197367}" type="presOf" srcId="{15DFE84E-8CAF-4F97-82F6-11A932BB91A8}" destId="{EA07864B-4291-4280-95EA-82AB9195725D}" srcOrd="1" destOrd="1" presId="urn:microsoft.com/office/officeart/2005/8/layout/vList4"/>
    <dgm:cxn modelId="{BB9193EB-DB22-4510-B24F-B862C9F3F09F}" type="presOf" srcId="{15DFE84E-8CAF-4F97-82F6-11A932BB91A8}" destId="{79B8D400-6B43-4F2F-AB92-7DDF7E34E793}" srcOrd="0" destOrd="1" presId="urn:microsoft.com/office/officeart/2005/8/layout/vList4"/>
    <dgm:cxn modelId="{F0F18C87-7E22-4F70-BEEA-E22F9EF4C607}" type="presOf" srcId="{BFA73EA4-BBA5-468B-BEF2-ABDD54802078}" destId="{4E304EA5-F22B-4432-87B6-0F52A5CC674C}" srcOrd="1" destOrd="0" presId="urn:microsoft.com/office/officeart/2005/8/layout/vList4"/>
    <dgm:cxn modelId="{729A3E29-B166-4A9C-9C84-27E8D85A3690}" type="presParOf" srcId="{B5745288-1854-4DE5-9C43-D7F123C39467}" destId="{D5A06CAD-EDDF-4243-95AC-86AE400E6B75}" srcOrd="0" destOrd="0" presId="urn:microsoft.com/office/officeart/2005/8/layout/vList4"/>
    <dgm:cxn modelId="{CF685A9C-BC10-482F-B66B-48807AF6B22F}" type="presParOf" srcId="{D5A06CAD-EDDF-4243-95AC-86AE400E6B75}" destId="{5ABC92ED-75E9-4469-9ED1-B9BB48522445}" srcOrd="0" destOrd="0" presId="urn:microsoft.com/office/officeart/2005/8/layout/vList4"/>
    <dgm:cxn modelId="{5DEB8AE6-CAFF-4B1C-B042-5D49E421539F}" type="presParOf" srcId="{D5A06CAD-EDDF-4243-95AC-86AE400E6B75}" destId="{3ABFD9EF-9B1D-4EF4-AE8F-4E2949DAB090}" srcOrd="1" destOrd="0" presId="urn:microsoft.com/office/officeart/2005/8/layout/vList4"/>
    <dgm:cxn modelId="{9B3DA222-87E7-4AC1-B02F-8C65D24F9B64}" type="presParOf" srcId="{D5A06CAD-EDDF-4243-95AC-86AE400E6B75}" destId="{4E304EA5-F22B-4432-87B6-0F52A5CC674C}" srcOrd="2" destOrd="0" presId="urn:microsoft.com/office/officeart/2005/8/layout/vList4"/>
    <dgm:cxn modelId="{D2B6E42B-389B-4AAF-A6AA-CA19D9A13063}" type="presParOf" srcId="{B5745288-1854-4DE5-9C43-D7F123C39467}" destId="{A86A49B0-D1A3-4955-984D-561B877228C9}" srcOrd="1" destOrd="0" presId="urn:microsoft.com/office/officeart/2005/8/layout/vList4"/>
    <dgm:cxn modelId="{6E533532-689E-4B0D-8107-28979F37FA75}" type="presParOf" srcId="{B5745288-1854-4DE5-9C43-D7F123C39467}" destId="{BEA8E85B-149C-48A0-9BD7-73B4CAACA289}" srcOrd="2" destOrd="0" presId="urn:microsoft.com/office/officeart/2005/8/layout/vList4"/>
    <dgm:cxn modelId="{1C69692F-0D32-421F-A873-3E2B089DAC0F}" type="presParOf" srcId="{BEA8E85B-149C-48A0-9BD7-73B4CAACA289}" destId="{79B8D400-6B43-4F2F-AB92-7DDF7E34E793}" srcOrd="0" destOrd="0" presId="urn:microsoft.com/office/officeart/2005/8/layout/vList4"/>
    <dgm:cxn modelId="{D1B4EE8F-0324-4104-BDE5-D8AE127719C5}" type="presParOf" srcId="{BEA8E85B-149C-48A0-9BD7-73B4CAACA289}" destId="{BC4DF889-1B0C-4E54-903B-CCC2B2CC42A9}" srcOrd="1" destOrd="0" presId="urn:microsoft.com/office/officeart/2005/8/layout/vList4"/>
    <dgm:cxn modelId="{958A3196-920C-4AB2-A478-95CC7E15047B}" type="presParOf" srcId="{BEA8E85B-149C-48A0-9BD7-73B4CAACA289}" destId="{EA07864B-4291-4280-95EA-82AB9195725D}" srcOrd="2" destOrd="0" presId="urn:microsoft.com/office/officeart/2005/8/layout/vList4"/>
    <dgm:cxn modelId="{D7080E5C-233A-414E-B954-BAAD387F2924}" type="presParOf" srcId="{B5745288-1854-4DE5-9C43-D7F123C39467}" destId="{524BADDC-DB29-49F7-A58D-639FA9BB8149}" srcOrd="3" destOrd="0" presId="urn:microsoft.com/office/officeart/2005/8/layout/vList4"/>
    <dgm:cxn modelId="{9D9C8A72-52B9-4D73-8B2C-0B28C27808BE}" type="presParOf" srcId="{B5745288-1854-4DE5-9C43-D7F123C39467}" destId="{ECC69F05-EE70-4D2F-B225-0516C712EFE0}" srcOrd="4" destOrd="0" presId="urn:microsoft.com/office/officeart/2005/8/layout/vList4"/>
    <dgm:cxn modelId="{A8034A55-B2DB-4F66-81E6-E2D8BF8A9144}" type="presParOf" srcId="{ECC69F05-EE70-4D2F-B225-0516C712EFE0}" destId="{53D2815A-220A-4228-A84F-5861108C9986}" srcOrd="0" destOrd="0" presId="urn:microsoft.com/office/officeart/2005/8/layout/vList4"/>
    <dgm:cxn modelId="{E3B009F7-1AD2-4A84-A9BA-F9087E2102A2}" type="presParOf" srcId="{ECC69F05-EE70-4D2F-B225-0516C712EFE0}" destId="{AA0A9B10-3B62-4D98-8124-305CCDA8982B}" srcOrd="1" destOrd="0" presId="urn:microsoft.com/office/officeart/2005/8/layout/vList4"/>
    <dgm:cxn modelId="{C81D9951-6A40-46E2-A7BB-5A23BEE5F94B}" type="presParOf" srcId="{ECC69F05-EE70-4D2F-B225-0516C712EFE0}" destId="{E898CBF3-74C8-477F-8BEA-8DF36EFC9B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B8250-FD43-49C9-91EA-D6388DF99CC3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4A721-0A4D-45BF-99F6-09FAACE305EC}">
      <dgm:prSet phldrT="[Текст]"/>
      <dgm:spPr/>
      <dgm:t>
        <a:bodyPr/>
        <a:lstStyle/>
        <a:p>
          <a:r>
            <a:rPr lang="ru-RU" dirty="0" smtClean="0"/>
            <a:t>Координатор</a:t>
          </a:r>
          <a:endParaRPr lang="ru-RU" dirty="0"/>
        </a:p>
      </dgm:t>
    </dgm:pt>
    <dgm:pt modelId="{0ADDA2E1-4598-4570-A6BD-1817A2BDDC5D}" type="parTrans" cxnId="{B7DE7373-14C2-4C87-BDCC-90B3011B419A}">
      <dgm:prSet/>
      <dgm:spPr/>
      <dgm:t>
        <a:bodyPr/>
        <a:lstStyle/>
        <a:p>
          <a:endParaRPr lang="ru-RU"/>
        </a:p>
      </dgm:t>
    </dgm:pt>
    <dgm:pt modelId="{04FC5576-4543-4CDD-AF5C-0296E320CDC8}" type="sibTrans" cxnId="{B7DE7373-14C2-4C87-BDCC-90B3011B419A}">
      <dgm:prSet/>
      <dgm:spPr/>
      <dgm:t>
        <a:bodyPr/>
        <a:lstStyle/>
        <a:p>
          <a:endParaRPr lang="ru-RU"/>
        </a:p>
      </dgm:t>
    </dgm:pt>
    <dgm:pt modelId="{98046105-2E71-4354-BC77-8C09B9897179}">
      <dgm:prSet phldrT="[Текст]"/>
      <dgm:spPr/>
      <dgm:t>
        <a:bodyPr/>
        <a:lstStyle/>
        <a:p>
          <a:r>
            <a:rPr lang="ru-RU" dirty="0" smtClean="0"/>
            <a:t>Исполняет роль лидера команды</a:t>
          </a:r>
          <a:endParaRPr lang="ru-RU" dirty="0"/>
        </a:p>
      </dgm:t>
    </dgm:pt>
    <dgm:pt modelId="{81B09E69-64FA-46DF-9D58-7891DD10D9CA}" type="parTrans" cxnId="{61E122EB-966F-4F36-9C23-2A2C39D63E85}">
      <dgm:prSet/>
      <dgm:spPr/>
      <dgm:t>
        <a:bodyPr/>
        <a:lstStyle/>
        <a:p>
          <a:endParaRPr lang="ru-RU"/>
        </a:p>
      </dgm:t>
    </dgm:pt>
    <dgm:pt modelId="{7C5751CA-A91F-4D1A-ABE5-EA0E2DC2A7C0}" type="sibTrans" cxnId="{61E122EB-966F-4F36-9C23-2A2C39D63E85}">
      <dgm:prSet/>
      <dgm:spPr/>
      <dgm:t>
        <a:bodyPr/>
        <a:lstStyle/>
        <a:p>
          <a:endParaRPr lang="ru-RU"/>
        </a:p>
      </dgm:t>
    </dgm:pt>
    <dgm:pt modelId="{2E0A5413-8406-4B1C-80BA-D614A0EBC232}">
      <dgm:prSet phldrT="[Текст]"/>
      <dgm:spPr/>
      <dgm:t>
        <a:bodyPr/>
        <a:lstStyle/>
        <a:p>
          <a:r>
            <a:rPr lang="ru-RU" dirty="0" smtClean="0"/>
            <a:t>Душа компании</a:t>
          </a:r>
          <a:endParaRPr lang="ru-RU" dirty="0"/>
        </a:p>
      </dgm:t>
    </dgm:pt>
    <dgm:pt modelId="{6DB65AC9-C4BE-4420-9C0A-83B8723A376F}" type="parTrans" cxnId="{69C033D2-B05C-46C3-9F2E-A6B378C8D704}">
      <dgm:prSet/>
      <dgm:spPr/>
      <dgm:t>
        <a:bodyPr/>
        <a:lstStyle/>
        <a:p>
          <a:endParaRPr lang="ru-RU"/>
        </a:p>
      </dgm:t>
    </dgm:pt>
    <dgm:pt modelId="{CDA2B95F-1A5E-4B10-BBD7-B46968156A0D}" type="sibTrans" cxnId="{69C033D2-B05C-46C3-9F2E-A6B378C8D704}">
      <dgm:prSet/>
      <dgm:spPr/>
      <dgm:t>
        <a:bodyPr/>
        <a:lstStyle/>
        <a:p>
          <a:endParaRPr lang="ru-RU"/>
        </a:p>
      </dgm:t>
    </dgm:pt>
    <dgm:pt modelId="{62C03A6C-4F39-4FCC-AAFA-D54E62BEFE42}">
      <dgm:prSet phldrT="[Текст]"/>
      <dgm:spPr/>
      <dgm:t>
        <a:bodyPr/>
        <a:lstStyle/>
        <a:p>
          <a:r>
            <a:rPr lang="ru-RU" dirty="0" smtClean="0"/>
            <a:t>Поощряет взаимодействие между членами команды</a:t>
          </a:r>
          <a:endParaRPr lang="ru-RU" dirty="0"/>
        </a:p>
      </dgm:t>
    </dgm:pt>
    <dgm:pt modelId="{2A5BD349-3CFE-4102-B6AE-746AFCE10A78}" type="parTrans" cxnId="{C7123A46-5FD6-4A0B-ADCD-40830283A74E}">
      <dgm:prSet/>
      <dgm:spPr/>
      <dgm:t>
        <a:bodyPr/>
        <a:lstStyle/>
        <a:p>
          <a:endParaRPr lang="ru-RU"/>
        </a:p>
      </dgm:t>
    </dgm:pt>
    <dgm:pt modelId="{719323F4-C1BD-4C17-82DC-3B69CB83BBD6}" type="sibTrans" cxnId="{C7123A46-5FD6-4A0B-ADCD-40830283A74E}">
      <dgm:prSet/>
      <dgm:spPr/>
      <dgm:t>
        <a:bodyPr/>
        <a:lstStyle/>
        <a:p>
          <a:endParaRPr lang="ru-RU"/>
        </a:p>
      </dgm:t>
    </dgm:pt>
    <dgm:pt modelId="{E307C6B4-5336-4D05-814D-ABA0606D74DD}">
      <dgm:prSet phldrT="[Текст]"/>
      <dgm:spPr/>
      <dgm:t>
        <a:bodyPr/>
        <a:lstStyle/>
        <a:p>
          <a:r>
            <a:rPr lang="ru-RU" dirty="0" smtClean="0"/>
            <a:t>Исследователь ресурса</a:t>
          </a:r>
          <a:endParaRPr lang="ru-RU" dirty="0"/>
        </a:p>
      </dgm:t>
    </dgm:pt>
    <dgm:pt modelId="{2DFE6E61-01A7-4C95-BD9E-601328099394}" type="parTrans" cxnId="{DB13FBEA-BA5B-42F5-BC0D-263B5223C755}">
      <dgm:prSet/>
      <dgm:spPr/>
      <dgm:t>
        <a:bodyPr/>
        <a:lstStyle/>
        <a:p>
          <a:endParaRPr lang="ru-RU"/>
        </a:p>
      </dgm:t>
    </dgm:pt>
    <dgm:pt modelId="{6EB1CD1A-32A2-4014-B550-BEF082F6397A}" type="sibTrans" cxnId="{DB13FBEA-BA5B-42F5-BC0D-263B5223C755}">
      <dgm:prSet/>
      <dgm:spPr/>
      <dgm:t>
        <a:bodyPr/>
        <a:lstStyle/>
        <a:p>
          <a:endParaRPr lang="ru-RU"/>
        </a:p>
      </dgm:t>
    </dgm:pt>
    <dgm:pt modelId="{B8531BAB-1605-4B0E-9036-1F7F53EF4569}">
      <dgm:prSet phldrT="[Текст]"/>
      <dgm:spPr/>
      <dgm:t>
        <a:bodyPr/>
        <a:lstStyle/>
        <a:p>
          <a:r>
            <a:rPr lang="ru-RU" dirty="0" smtClean="0"/>
            <a:t>Исследуют возможности вне команды</a:t>
          </a:r>
          <a:endParaRPr lang="ru-RU" dirty="0"/>
        </a:p>
      </dgm:t>
    </dgm:pt>
    <dgm:pt modelId="{E59B06BD-94F4-4737-B414-2FF1FEA4C42B}" type="parTrans" cxnId="{ADACBAB4-865D-49D1-93F3-03C810F56D4C}">
      <dgm:prSet/>
      <dgm:spPr/>
      <dgm:t>
        <a:bodyPr/>
        <a:lstStyle/>
        <a:p>
          <a:endParaRPr lang="ru-RU"/>
        </a:p>
      </dgm:t>
    </dgm:pt>
    <dgm:pt modelId="{8FC6FA51-A246-4BE4-A138-A2F1B12AF804}" type="sibTrans" cxnId="{ADACBAB4-865D-49D1-93F3-03C810F56D4C}">
      <dgm:prSet/>
      <dgm:spPr/>
      <dgm:t>
        <a:bodyPr/>
        <a:lstStyle/>
        <a:p>
          <a:endParaRPr lang="ru-RU"/>
        </a:p>
      </dgm:t>
    </dgm:pt>
    <dgm:pt modelId="{F5B1E815-8C48-4F88-A61E-CE41353B683A}" type="pres">
      <dgm:prSet presAssocID="{7F5B8250-FD43-49C9-91EA-D6388DF99CC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D525E-77C7-4D42-8114-2A08CBF03410}" type="pres">
      <dgm:prSet presAssocID="{73C4A721-0A4D-45BF-99F6-09FAACE305EC}" presName="comp" presStyleCnt="0"/>
      <dgm:spPr/>
      <dgm:t>
        <a:bodyPr/>
        <a:lstStyle/>
        <a:p>
          <a:endParaRPr lang="ru-RU"/>
        </a:p>
      </dgm:t>
    </dgm:pt>
    <dgm:pt modelId="{A1159E50-8BD3-40BF-8CF0-AD38A41D1CC5}" type="pres">
      <dgm:prSet presAssocID="{73C4A721-0A4D-45BF-99F6-09FAACE305EC}" presName="box" presStyleLbl="node1" presStyleIdx="0" presStyleCnt="3"/>
      <dgm:spPr/>
      <dgm:t>
        <a:bodyPr/>
        <a:lstStyle/>
        <a:p>
          <a:endParaRPr lang="ru-RU"/>
        </a:p>
      </dgm:t>
    </dgm:pt>
    <dgm:pt modelId="{17159A00-26C9-4A99-B837-85F0AFE48FE4}" type="pres">
      <dgm:prSet presAssocID="{73C4A721-0A4D-45BF-99F6-09FAACE305E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1F4752-BD12-458C-86EF-34B52B78AC25}" type="pres">
      <dgm:prSet presAssocID="{73C4A721-0A4D-45BF-99F6-09FAACE305E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4F3C7-F401-4848-8EBE-CBF2B689140C}" type="pres">
      <dgm:prSet presAssocID="{04FC5576-4543-4CDD-AF5C-0296E320CDC8}" presName="spacer" presStyleCnt="0"/>
      <dgm:spPr/>
      <dgm:t>
        <a:bodyPr/>
        <a:lstStyle/>
        <a:p>
          <a:endParaRPr lang="ru-RU"/>
        </a:p>
      </dgm:t>
    </dgm:pt>
    <dgm:pt modelId="{E45E622A-D5D6-4500-88E3-10EB7B674A47}" type="pres">
      <dgm:prSet presAssocID="{2E0A5413-8406-4B1C-80BA-D614A0EBC232}" presName="comp" presStyleCnt="0"/>
      <dgm:spPr/>
      <dgm:t>
        <a:bodyPr/>
        <a:lstStyle/>
        <a:p>
          <a:endParaRPr lang="ru-RU"/>
        </a:p>
      </dgm:t>
    </dgm:pt>
    <dgm:pt modelId="{1F96B53C-471E-4660-90FC-B95CF1735FFF}" type="pres">
      <dgm:prSet presAssocID="{2E0A5413-8406-4B1C-80BA-D614A0EBC232}" presName="box" presStyleLbl="node1" presStyleIdx="1" presStyleCnt="3"/>
      <dgm:spPr/>
      <dgm:t>
        <a:bodyPr/>
        <a:lstStyle/>
        <a:p>
          <a:endParaRPr lang="ru-RU"/>
        </a:p>
      </dgm:t>
    </dgm:pt>
    <dgm:pt modelId="{405FE677-01FA-46C7-B73F-3CEE014CFAAA}" type="pres">
      <dgm:prSet presAssocID="{2E0A5413-8406-4B1C-80BA-D614A0EBC23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C05A40-CF03-4771-9DBC-321EC7ACD5AF}" type="pres">
      <dgm:prSet presAssocID="{2E0A5413-8406-4B1C-80BA-D614A0EBC23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9EFC-57BF-4640-A765-87DA83C75A98}" type="pres">
      <dgm:prSet presAssocID="{CDA2B95F-1A5E-4B10-BBD7-B46968156A0D}" presName="spacer" presStyleCnt="0"/>
      <dgm:spPr/>
      <dgm:t>
        <a:bodyPr/>
        <a:lstStyle/>
        <a:p>
          <a:endParaRPr lang="ru-RU"/>
        </a:p>
      </dgm:t>
    </dgm:pt>
    <dgm:pt modelId="{106E0C63-158B-40CF-8A2F-762034C3C4F2}" type="pres">
      <dgm:prSet presAssocID="{E307C6B4-5336-4D05-814D-ABA0606D74DD}" presName="comp" presStyleCnt="0"/>
      <dgm:spPr/>
      <dgm:t>
        <a:bodyPr/>
        <a:lstStyle/>
        <a:p>
          <a:endParaRPr lang="ru-RU"/>
        </a:p>
      </dgm:t>
    </dgm:pt>
    <dgm:pt modelId="{4FDD94C6-1C42-4E3A-8447-A5E9A707C2CE}" type="pres">
      <dgm:prSet presAssocID="{E307C6B4-5336-4D05-814D-ABA0606D74DD}" presName="box" presStyleLbl="node1" presStyleIdx="2" presStyleCnt="3"/>
      <dgm:spPr/>
      <dgm:t>
        <a:bodyPr/>
        <a:lstStyle/>
        <a:p>
          <a:endParaRPr lang="ru-RU"/>
        </a:p>
      </dgm:t>
    </dgm:pt>
    <dgm:pt modelId="{2293F8C8-6F2B-4D81-87AF-8A97F61FB019}" type="pres">
      <dgm:prSet presAssocID="{E307C6B4-5336-4D05-814D-ABA0606D74D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DF9E5C-49F3-47D7-B312-7621AA25806A}" type="pres">
      <dgm:prSet presAssocID="{E307C6B4-5336-4D05-814D-ABA0606D74D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BA8B0-B3D6-4CFE-A519-72C014706C46}" type="presOf" srcId="{73C4A721-0A4D-45BF-99F6-09FAACE305EC}" destId="{A1159E50-8BD3-40BF-8CF0-AD38A41D1CC5}" srcOrd="0" destOrd="0" presId="urn:microsoft.com/office/officeart/2005/8/layout/vList4"/>
    <dgm:cxn modelId="{D66C1425-35A0-4872-8C4F-40405319DB74}" type="presOf" srcId="{7F5B8250-FD43-49C9-91EA-D6388DF99CC3}" destId="{F5B1E815-8C48-4F88-A61E-CE41353B683A}" srcOrd="0" destOrd="0" presId="urn:microsoft.com/office/officeart/2005/8/layout/vList4"/>
    <dgm:cxn modelId="{53454DA7-3446-441B-9E17-0EA789F8C51E}" type="presOf" srcId="{2E0A5413-8406-4B1C-80BA-D614A0EBC232}" destId="{1F96B53C-471E-4660-90FC-B95CF1735FFF}" srcOrd="0" destOrd="0" presId="urn:microsoft.com/office/officeart/2005/8/layout/vList4"/>
    <dgm:cxn modelId="{ADACBAB4-865D-49D1-93F3-03C810F56D4C}" srcId="{E307C6B4-5336-4D05-814D-ABA0606D74DD}" destId="{B8531BAB-1605-4B0E-9036-1F7F53EF4569}" srcOrd="0" destOrd="0" parTransId="{E59B06BD-94F4-4737-B414-2FF1FEA4C42B}" sibTransId="{8FC6FA51-A246-4BE4-A138-A2F1B12AF804}"/>
    <dgm:cxn modelId="{00072617-D412-46CF-A03F-3CEF1F18E7AE}" type="presOf" srcId="{73C4A721-0A4D-45BF-99F6-09FAACE305EC}" destId="{9D1F4752-BD12-458C-86EF-34B52B78AC25}" srcOrd="1" destOrd="0" presId="urn:microsoft.com/office/officeart/2005/8/layout/vList4"/>
    <dgm:cxn modelId="{7D65515E-2ECE-4A55-BB76-BEF726F708D1}" type="presOf" srcId="{62C03A6C-4F39-4FCC-AAFA-D54E62BEFE42}" destId="{1F96B53C-471E-4660-90FC-B95CF1735FFF}" srcOrd="0" destOrd="1" presId="urn:microsoft.com/office/officeart/2005/8/layout/vList4"/>
    <dgm:cxn modelId="{C7123A46-5FD6-4A0B-ADCD-40830283A74E}" srcId="{2E0A5413-8406-4B1C-80BA-D614A0EBC232}" destId="{62C03A6C-4F39-4FCC-AAFA-D54E62BEFE42}" srcOrd="0" destOrd="0" parTransId="{2A5BD349-3CFE-4102-B6AE-746AFCE10A78}" sibTransId="{719323F4-C1BD-4C17-82DC-3B69CB83BBD6}"/>
    <dgm:cxn modelId="{CF218FF4-456E-492F-B534-7D49644E9A7C}" type="presOf" srcId="{98046105-2E71-4354-BC77-8C09B9897179}" destId="{9D1F4752-BD12-458C-86EF-34B52B78AC25}" srcOrd="1" destOrd="1" presId="urn:microsoft.com/office/officeart/2005/8/layout/vList4"/>
    <dgm:cxn modelId="{DCE13B8F-051F-4CA8-A5AC-54B01261FDEE}" type="presOf" srcId="{B8531BAB-1605-4B0E-9036-1F7F53EF4569}" destId="{4FDD94C6-1C42-4E3A-8447-A5E9A707C2CE}" srcOrd="0" destOrd="1" presId="urn:microsoft.com/office/officeart/2005/8/layout/vList4"/>
    <dgm:cxn modelId="{1A9ED97A-FA1E-4055-97EA-C5847098C85E}" type="presOf" srcId="{98046105-2E71-4354-BC77-8C09B9897179}" destId="{A1159E50-8BD3-40BF-8CF0-AD38A41D1CC5}" srcOrd="0" destOrd="1" presId="urn:microsoft.com/office/officeart/2005/8/layout/vList4"/>
    <dgm:cxn modelId="{8C1670A6-9820-42EA-B86C-7E7DE911B4A4}" type="presOf" srcId="{E307C6B4-5336-4D05-814D-ABA0606D74DD}" destId="{4FDD94C6-1C42-4E3A-8447-A5E9A707C2CE}" srcOrd="0" destOrd="0" presId="urn:microsoft.com/office/officeart/2005/8/layout/vList4"/>
    <dgm:cxn modelId="{61E122EB-966F-4F36-9C23-2A2C39D63E85}" srcId="{73C4A721-0A4D-45BF-99F6-09FAACE305EC}" destId="{98046105-2E71-4354-BC77-8C09B9897179}" srcOrd="0" destOrd="0" parTransId="{81B09E69-64FA-46DF-9D58-7891DD10D9CA}" sibTransId="{7C5751CA-A91F-4D1A-ABE5-EA0E2DC2A7C0}"/>
    <dgm:cxn modelId="{DB13FBEA-BA5B-42F5-BC0D-263B5223C755}" srcId="{7F5B8250-FD43-49C9-91EA-D6388DF99CC3}" destId="{E307C6B4-5336-4D05-814D-ABA0606D74DD}" srcOrd="2" destOrd="0" parTransId="{2DFE6E61-01A7-4C95-BD9E-601328099394}" sibTransId="{6EB1CD1A-32A2-4014-B550-BEF082F6397A}"/>
    <dgm:cxn modelId="{B91D30CD-170B-41BC-A90F-3DDFD4517C99}" type="presOf" srcId="{E307C6B4-5336-4D05-814D-ABA0606D74DD}" destId="{0ADF9E5C-49F3-47D7-B312-7621AA25806A}" srcOrd="1" destOrd="0" presId="urn:microsoft.com/office/officeart/2005/8/layout/vList4"/>
    <dgm:cxn modelId="{69C033D2-B05C-46C3-9F2E-A6B378C8D704}" srcId="{7F5B8250-FD43-49C9-91EA-D6388DF99CC3}" destId="{2E0A5413-8406-4B1C-80BA-D614A0EBC232}" srcOrd="1" destOrd="0" parTransId="{6DB65AC9-C4BE-4420-9C0A-83B8723A376F}" sibTransId="{CDA2B95F-1A5E-4B10-BBD7-B46968156A0D}"/>
    <dgm:cxn modelId="{C04613D4-149C-47D7-AFF2-EDE06DFAC744}" type="presOf" srcId="{2E0A5413-8406-4B1C-80BA-D614A0EBC232}" destId="{78C05A40-CF03-4771-9DBC-321EC7ACD5AF}" srcOrd="1" destOrd="0" presId="urn:microsoft.com/office/officeart/2005/8/layout/vList4"/>
    <dgm:cxn modelId="{BE42A44A-B1FF-416C-A64F-39327E29F0AC}" type="presOf" srcId="{62C03A6C-4F39-4FCC-AAFA-D54E62BEFE42}" destId="{78C05A40-CF03-4771-9DBC-321EC7ACD5AF}" srcOrd="1" destOrd="1" presId="urn:microsoft.com/office/officeart/2005/8/layout/vList4"/>
    <dgm:cxn modelId="{5526E071-95E7-48EE-A4ED-A534D8650B1C}" type="presOf" srcId="{B8531BAB-1605-4B0E-9036-1F7F53EF4569}" destId="{0ADF9E5C-49F3-47D7-B312-7621AA25806A}" srcOrd="1" destOrd="1" presId="urn:microsoft.com/office/officeart/2005/8/layout/vList4"/>
    <dgm:cxn modelId="{B7DE7373-14C2-4C87-BDCC-90B3011B419A}" srcId="{7F5B8250-FD43-49C9-91EA-D6388DF99CC3}" destId="{73C4A721-0A4D-45BF-99F6-09FAACE305EC}" srcOrd="0" destOrd="0" parTransId="{0ADDA2E1-4598-4570-A6BD-1817A2BDDC5D}" sibTransId="{04FC5576-4543-4CDD-AF5C-0296E320CDC8}"/>
    <dgm:cxn modelId="{3E3C699D-CC42-4784-AAC9-6D4DB3EF3248}" type="presParOf" srcId="{F5B1E815-8C48-4F88-A61E-CE41353B683A}" destId="{7B3D525E-77C7-4D42-8114-2A08CBF03410}" srcOrd="0" destOrd="0" presId="urn:microsoft.com/office/officeart/2005/8/layout/vList4"/>
    <dgm:cxn modelId="{13700BB8-8216-4C42-B52C-FF87710B7F0E}" type="presParOf" srcId="{7B3D525E-77C7-4D42-8114-2A08CBF03410}" destId="{A1159E50-8BD3-40BF-8CF0-AD38A41D1CC5}" srcOrd="0" destOrd="0" presId="urn:microsoft.com/office/officeart/2005/8/layout/vList4"/>
    <dgm:cxn modelId="{04B512F8-B1C9-4CBF-A039-6418E9907663}" type="presParOf" srcId="{7B3D525E-77C7-4D42-8114-2A08CBF03410}" destId="{17159A00-26C9-4A99-B837-85F0AFE48FE4}" srcOrd="1" destOrd="0" presId="urn:microsoft.com/office/officeart/2005/8/layout/vList4"/>
    <dgm:cxn modelId="{4CE55D45-5C2B-4819-B98C-488A9866B757}" type="presParOf" srcId="{7B3D525E-77C7-4D42-8114-2A08CBF03410}" destId="{9D1F4752-BD12-458C-86EF-34B52B78AC25}" srcOrd="2" destOrd="0" presId="urn:microsoft.com/office/officeart/2005/8/layout/vList4"/>
    <dgm:cxn modelId="{6F09558A-1455-46CA-A70A-5A3FA08038B9}" type="presParOf" srcId="{F5B1E815-8C48-4F88-A61E-CE41353B683A}" destId="{2B74F3C7-F401-4848-8EBE-CBF2B689140C}" srcOrd="1" destOrd="0" presId="urn:microsoft.com/office/officeart/2005/8/layout/vList4"/>
    <dgm:cxn modelId="{21C54B86-1A85-4FFB-B7F4-7D6864FDF0C9}" type="presParOf" srcId="{F5B1E815-8C48-4F88-A61E-CE41353B683A}" destId="{E45E622A-D5D6-4500-88E3-10EB7B674A47}" srcOrd="2" destOrd="0" presId="urn:microsoft.com/office/officeart/2005/8/layout/vList4"/>
    <dgm:cxn modelId="{1478AE32-EABD-4B89-A60F-2229F9B77E94}" type="presParOf" srcId="{E45E622A-D5D6-4500-88E3-10EB7B674A47}" destId="{1F96B53C-471E-4660-90FC-B95CF1735FFF}" srcOrd="0" destOrd="0" presId="urn:microsoft.com/office/officeart/2005/8/layout/vList4"/>
    <dgm:cxn modelId="{2BB87B60-6822-41CE-B244-56D35EC8CF1F}" type="presParOf" srcId="{E45E622A-D5D6-4500-88E3-10EB7B674A47}" destId="{405FE677-01FA-46C7-B73F-3CEE014CFAAA}" srcOrd="1" destOrd="0" presId="urn:microsoft.com/office/officeart/2005/8/layout/vList4"/>
    <dgm:cxn modelId="{9E288B9E-DCE7-46BA-8070-31032EA3EC6E}" type="presParOf" srcId="{E45E622A-D5D6-4500-88E3-10EB7B674A47}" destId="{78C05A40-CF03-4771-9DBC-321EC7ACD5AF}" srcOrd="2" destOrd="0" presId="urn:microsoft.com/office/officeart/2005/8/layout/vList4"/>
    <dgm:cxn modelId="{B8E48378-44E6-4811-A7EF-4FEDE4C54838}" type="presParOf" srcId="{F5B1E815-8C48-4F88-A61E-CE41353B683A}" destId="{A1C59EFC-57BF-4640-A765-87DA83C75A98}" srcOrd="3" destOrd="0" presId="urn:microsoft.com/office/officeart/2005/8/layout/vList4"/>
    <dgm:cxn modelId="{1EEBA9BF-712E-4B98-8FA1-1B6BDB3FE914}" type="presParOf" srcId="{F5B1E815-8C48-4F88-A61E-CE41353B683A}" destId="{106E0C63-158B-40CF-8A2F-762034C3C4F2}" srcOrd="4" destOrd="0" presId="urn:microsoft.com/office/officeart/2005/8/layout/vList4"/>
    <dgm:cxn modelId="{51A5C3AA-C2F2-4AEC-A220-5A5932D3B496}" type="presParOf" srcId="{106E0C63-158B-40CF-8A2F-762034C3C4F2}" destId="{4FDD94C6-1C42-4E3A-8447-A5E9A707C2CE}" srcOrd="0" destOrd="0" presId="urn:microsoft.com/office/officeart/2005/8/layout/vList4"/>
    <dgm:cxn modelId="{92956938-1AA9-44BD-B70A-C14722D09209}" type="presParOf" srcId="{106E0C63-158B-40CF-8A2F-762034C3C4F2}" destId="{2293F8C8-6F2B-4D81-87AF-8A97F61FB019}" srcOrd="1" destOrd="0" presId="urn:microsoft.com/office/officeart/2005/8/layout/vList4"/>
    <dgm:cxn modelId="{5CDF68A1-ED68-4E09-8CF1-A6C69B5D9D67}" type="presParOf" srcId="{106E0C63-158B-40CF-8A2F-762034C3C4F2}" destId="{0ADF9E5C-49F3-47D7-B312-7621AA25806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2C3CF-4493-4933-B09E-C7A0A7DA2C4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46AC5D-B04E-4BD1-A2BF-F38A1CBE8F79}">
      <dgm:prSet phldrT="[Текст]"/>
      <dgm:spPr/>
      <dgm:t>
        <a:bodyPr/>
        <a:lstStyle/>
        <a:p>
          <a:r>
            <a:rPr lang="ru-RU" dirty="0" smtClean="0"/>
            <a:t>Генератор идей</a:t>
          </a:r>
          <a:endParaRPr lang="ru-RU" dirty="0"/>
        </a:p>
      </dgm:t>
    </dgm:pt>
    <dgm:pt modelId="{710ECC2E-D839-4965-82E4-F4E96BEED09A}" type="parTrans" cxnId="{8C749D9D-D4F1-4C00-BB02-48661C0CF8E0}">
      <dgm:prSet/>
      <dgm:spPr/>
      <dgm:t>
        <a:bodyPr/>
        <a:lstStyle/>
        <a:p>
          <a:endParaRPr lang="ru-RU"/>
        </a:p>
      </dgm:t>
    </dgm:pt>
    <dgm:pt modelId="{85ED2FE6-7902-4E0E-8B64-785A884297EC}" type="sibTrans" cxnId="{8C749D9D-D4F1-4C00-BB02-48661C0CF8E0}">
      <dgm:prSet/>
      <dgm:spPr/>
      <dgm:t>
        <a:bodyPr/>
        <a:lstStyle/>
        <a:p>
          <a:endParaRPr lang="ru-RU"/>
        </a:p>
      </dgm:t>
    </dgm:pt>
    <dgm:pt modelId="{5E1D63C2-A6CD-4627-8815-DDC0BC9A1EF8}">
      <dgm:prSet phldrT="[Текст]"/>
      <dgm:spPr/>
      <dgm:t>
        <a:bodyPr/>
        <a:lstStyle/>
        <a:p>
          <a:r>
            <a:rPr lang="ru-RU" dirty="0" smtClean="0"/>
            <a:t>Представляет новые идеи и подходы</a:t>
          </a:r>
          <a:endParaRPr lang="ru-RU" dirty="0"/>
        </a:p>
      </dgm:t>
    </dgm:pt>
    <dgm:pt modelId="{4D2347C8-C983-4F1B-91D9-02AED61FA736}" type="parTrans" cxnId="{C5BB98C7-08EA-4D63-BF49-01F128D0794C}">
      <dgm:prSet/>
      <dgm:spPr/>
      <dgm:t>
        <a:bodyPr/>
        <a:lstStyle/>
        <a:p>
          <a:endParaRPr lang="ru-RU"/>
        </a:p>
      </dgm:t>
    </dgm:pt>
    <dgm:pt modelId="{14C2433F-45C4-468C-833F-123F7890D7A7}" type="sibTrans" cxnId="{C5BB98C7-08EA-4D63-BF49-01F128D0794C}">
      <dgm:prSet/>
      <dgm:spPr/>
      <dgm:t>
        <a:bodyPr/>
        <a:lstStyle/>
        <a:p>
          <a:endParaRPr lang="ru-RU"/>
        </a:p>
      </dgm:t>
    </dgm:pt>
    <dgm:pt modelId="{CB91CB7A-E44C-4716-B3B3-5A3E3429FD08}">
      <dgm:prSet phldrT="[Текст]"/>
      <dgm:spPr/>
      <dgm:t>
        <a:bodyPr/>
        <a:lstStyle/>
        <a:p>
          <a:r>
            <a:rPr lang="ru-RU" dirty="0" smtClean="0"/>
            <a:t>Аналитик-стратег</a:t>
          </a:r>
          <a:endParaRPr lang="ru-RU" dirty="0"/>
        </a:p>
      </dgm:t>
    </dgm:pt>
    <dgm:pt modelId="{0F5EED04-EC62-417B-AD24-9852B4245139}" type="parTrans" cxnId="{6CBBCF2F-CE8F-431C-BE9D-3B27ABB0CD2B}">
      <dgm:prSet/>
      <dgm:spPr/>
      <dgm:t>
        <a:bodyPr/>
        <a:lstStyle/>
        <a:p>
          <a:endParaRPr lang="ru-RU"/>
        </a:p>
      </dgm:t>
    </dgm:pt>
    <dgm:pt modelId="{AD6944F3-B8D8-4EFD-9A61-ED337C4AD1FF}" type="sibTrans" cxnId="{6CBBCF2F-CE8F-431C-BE9D-3B27ABB0CD2B}">
      <dgm:prSet/>
      <dgm:spPr/>
      <dgm:t>
        <a:bodyPr/>
        <a:lstStyle/>
        <a:p>
          <a:endParaRPr lang="ru-RU"/>
        </a:p>
      </dgm:t>
    </dgm:pt>
    <dgm:pt modelId="{E07957AE-D07E-493B-8DA0-8AFDC020F17C}">
      <dgm:prSet phldrT="[Текст]"/>
      <dgm:spPr/>
      <dgm:t>
        <a:bodyPr/>
        <a:lstStyle/>
        <a:p>
          <a:r>
            <a:rPr lang="ru-RU" dirty="0" smtClean="0"/>
            <a:t>Анализирует возможности</a:t>
          </a:r>
          <a:endParaRPr lang="ru-RU" dirty="0"/>
        </a:p>
      </dgm:t>
    </dgm:pt>
    <dgm:pt modelId="{5124EE0E-8F8F-4E1B-AD13-36FF53F98C66}" type="parTrans" cxnId="{BF18C3E3-A2EF-4DDB-BEEF-BCE08ACCB8E5}">
      <dgm:prSet/>
      <dgm:spPr/>
      <dgm:t>
        <a:bodyPr/>
        <a:lstStyle/>
        <a:p>
          <a:endParaRPr lang="ru-RU"/>
        </a:p>
      </dgm:t>
    </dgm:pt>
    <dgm:pt modelId="{1BB8AEA2-9027-4C14-8B2B-CFAA87436317}" type="sibTrans" cxnId="{BF18C3E3-A2EF-4DDB-BEEF-BCE08ACCB8E5}">
      <dgm:prSet/>
      <dgm:spPr/>
      <dgm:t>
        <a:bodyPr/>
        <a:lstStyle/>
        <a:p>
          <a:endParaRPr lang="ru-RU"/>
        </a:p>
      </dgm:t>
    </dgm:pt>
    <dgm:pt modelId="{E9FE6F3F-1B1A-471E-8346-A9D86D55B6D5}">
      <dgm:prSet phldrT="[Текст]"/>
      <dgm:spPr/>
      <dgm:t>
        <a:bodyPr/>
        <a:lstStyle/>
        <a:p>
          <a:r>
            <a:rPr lang="ru-RU" dirty="0" smtClean="0"/>
            <a:t>Специалист</a:t>
          </a:r>
          <a:endParaRPr lang="ru-RU" dirty="0"/>
        </a:p>
      </dgm:t>
    </dgm:pt>
    <dgm:pt modelId="{1ABFE1BB-9E98-4957-BFDE-D5D1BE947077}" type="parTrans" cxnId="{6FF6941C-4BA8-41DC-821E-8CE2B4218948}">
      <dgm:prSet/>
      <dgm:spPr/>
      <dgm:t>
        <a:bodyPr/>
        <a:lstStyle/>
        <a:p>
          <a:endParaRPr lang="ru-RU"/>
        </a:p>
      </dgm:t>
    </dgm:pt>
    <dgm:pt modelId="{1D75A5BE-A10C-426A-938F-DC6104FBC0C3}" type="sibTrans" cxnId="{6FF6941C-4BA8-41DC-821E-8CE2B4218948}">
      <dgm:prSet/>
      <dgm:spPr/>
      <dgm:t>
        <a:bodyPr/>
        <a:lstStyle/>
        <a:p>
          <a:endParaRPr lang="ru-RU"/>
        </a:p>
      </dgm:t>
    </dgm:pt>
    <dgm:pt modelId="{FBCC3DD8-C257-4A62-99D9-BFFF666ED8A2}">
      <dgm:prSet phldrT="[Текст]"/>
      <dgm:spPr/>
      <dgm:t>
        <a:bodyPr/>
        <a:lstStyle/>
        <a:p>
          <a:r>
            <a:rPr lang="ru-RU" dirty="0" smtClean="0"/>
            <a:t>Обеспечивает специализированными знаниями</a:t>
          </a:r>
          <a:endParaRPr lang="ru-RU" dirty="0"/>
        </a:p>
      </dgm:t>
    </dgm:pt>
    <dgm:pt modelId="{159DAB85-4B73-4874-B145-743E14D0E983}" type="parTrans" cxnId="{DDDF27C4-A437-4D60-9D9A-2F0FC0B4F7C0}">
      <dgm:prSet/>
      <dgm:spPr/>
      <dgm:t>
        <a:bodyPr/>
        <a:lstStyle/>
        <a:p>
          <a:endParaRPr lang="ru-RU"/>
        </a:p>
      </dgm:t>
    </dgm:pt>
    <dgm:pt modelId="{E31EAEF5-52B0-4953-8ACF-6869FE8A6C34}" type="sibTrans" cxnId="{DDDF27C4-A437-4D60-9D9A-2F0FC0B4F7C0}">
      <dgm:prSet/>
      <dgm:spPr/>
      <dgm:t>
        <a:bodyPr/>
        <a:lstStyle/>
        <a:p>
          <a:endParaRPr lang="ru-RU"/>
        </a:p>
      </dgm:t>
    </dgm:pt>
    <dgm:pt modelId="{FC894666-1F80-4AE4-A5B4-EEED9ECE00C9}" type="pres">
      <dgm:prSet presAssocID="{1FC2C3CF-4493-4933-B09E-C7A0A7DA2C4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61BEB0-4826-465F-9A6C-6591B2C5AF42}" type="pres">
      <dgm:prSet presAssocID="{0C46AC5D-B04E-4BD1-A2BF-F38A1CBE8F79}" presName="comp" presStyleCnt="0"/>
      <dgm:spPr/>
      <dgm:t>
        <a:bodyPr/>
        <a:lstStyle/>
        <a:p>
          <a:endParaRPr lang="ru-RU"/>
        </a:p>
      </dgm:t>
    </dgm:pt>
    <dgm:pt modelId="{D04FC763-1BFD-4015-A546-957B95CE0A64}" type="pres">
      <dgm:prSet presAssocID="{0C46AC5D-B04E-4BD1-A2BF-F38A1CBE8F79}" presName="box" presStyleLbl="node1" presStyleIdx="0" presStyleCnt="3"/>
      <dgm:spPr/>
      <dgm:t>
        <a:bodyPr/>
        <a:lstStyle/>
        <a:p>
          <a:endParaRPr lang="ru-RU"/>
        </a:p>
      </dgm:t>
    </dgm:pt>
    <dgm:pt modelId="{874772E2-C2A3-4739-8611-94C6E5CFF6F7}" type="pres">
      <dgm:prSet presAssocID="{0C46AC5D-B04E-4BD1-A2BF-F38A1CBE8F7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DD8785-7EFE-48B8-A54C-E1BB6CAF0B9D}" type="pres">
      <dgm:prSet presAssocID="{0C46AC5D-B04E-4BD1-A2BF-F38A1CBE8F7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0CA34-9B92-477C-ACB4-7B2F228D5CE4}" type="pres">
      <dgm:prSet presAssocID="{85ED2FE6-7902-4E0E-8B64-785A884297EC}" presName="spacer" presStyleCnt="0"/>
      <dgm:spPr/>
      <dgm:t>
        <a:bodyPr/>
        <a:lstStyle/>
        <a:p>
          <a:endParaRPr lang="ru-RU"/>
        </a:p>
      </dgm:t>
    </dgm:pt>
    <dgm:pt modelId="{3ABBBF18-E283-42DE-B755-32AB7CF45097}" type="pres">
      <dgm:prSet presAssocID="{CB91CB7A-E44C-4716-B3B3-5A3E3429FD08}" presName="comp" presStyleCnt="0"/>
      <dgm:spPr/>
      <dgm:t>
        <a:bodyPr/>
        <a:lstStyle/>
        <a:p>
          <a:endParaRPr lang="ru-RU"/>
        </a:p>
      </dgm:t>
    </dgm:pt>
    <dgm:pt modelId="{D79859B2-DA34-4112-8FA5-1A9C37F24F45}" type="pres">
      <dgm:prSet presAssocID="{CB91CB7A-E44C-4716-B3B3-5A3E3429FD08}" presName="box" presStyleLbl="node1" presStyleIdx="1" presStyleCnt="3"/>
      <dgm:spPr/>
      <dgm:t>
        <a:bodyPr/>
        <a:lstStyle/>
        <a:p>
          <a:endParaRPr lang="ru-RU"/>
        </a:p>
      </dgm:t>
    </dgm:pt>
    <dgm:pt modelId="{9ACD80A0-1665-4B97-B011-8DBFB9E14184}" type="pres">
      <dgm:prSet presAssocID="{CB91CB7A-E44C-4716-B3B3-5A3E3429FD0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E63AD7-5598-420F-8F28-2E6E00AE2E7A}" type="pres">
      <dgm:prSet presAssocID="{CB91CB7A-E44C-4716-B3B3-5A3E3429FD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09D3-4506-48B2-B0B3-A700720E7340}" type="pres">
      <dgm:prSet presAssocID="{AD6944F3-B8D8-4EFD-9A61-ED337C4AD1FF}" presName="spacer" presStyleCnt="0"/>
      <dgm:spPr/>
      <dgm:t>
        <a:bodyPr/>
        <a:lstStyle/>
        <a:p>
          <a:endParaRPr lang="ru-RU"/>
        </a:p>
      </dgm:t>
    </dgm:pt>
    <dgm:pt modelId="{98C3D9DA-8913-43A2-9674-DF625E65C815}" type="pres">
      <dgm:prSet presAssocID="{E9FE6F3F-1B1A-471E-8346-A9D86D55B6D5}" presName="comp" presStyleCnt="0"/>
      <dgm:spPr/>
      <dgm:t>
        <a:bodyPr/>
        <a:lstStyle/>
        <a:p>
          <a:endParaRPr lang="ru-RU"/>
        </a:p>
      </dgm:t>
    </dgm:pt>
    <dgm:pt modelId="{A5FE7FD9-9A9A-4F5B-BB1A-D24BBF429C7D}" type="pres">
      <dgm:prSet presAssocID="{E9FE6F3F-1B1A-471E-8346-A9D86D55B6D5}" presName="box" presStyleLbl="node1" presStyleIdx="2" presStyleCnt="3"/>
      <dgm:spPr/>
      <dgm:t>
        <a:bodyPr/>
        <a:lstStyle/>
        <a:p>
          <a:endParaRPr lang="ru-RU"/>
        </a:p>
      </dgm:t>
    </dgm:pt>
    <dgm:pt modelId="{DC9A3F39-B606-487A-86B9-40977034A1C1}" type="pres">
      <dgm:prSet presAssocID="{E9FE6F3F-1B1A-471E-8346-A9D86D55B6D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5819E7-2123-42DB-AA08-C24AD5E27832}" type="pres">
      <dgm:prSet presAssocID="{E9FE6F3F-1B1A-471E-8346-A9D86D55B6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6941C-4BA8-41DC-821E-8CE2B4218948}" srcId="{1FC2C3CF-4493-4933-B09E-C7A0A7DA2C40}" destId="{E9FE6F3F-1B1A-471E-8346-A9D86D55B6D5}" srcOrd="2" destOrd="0" parTransId="{1ABFE1BB-9E98-4957-BFDE-D5D1BE947077}" sibTransId="{1D75A5BE-A10C-426A-938F-DC6104FBC0C3}"/>
    <dgm:cxn modelId="{B0A86552-7EA4-48AB-81F8-2D7FB1A4888A}" type="presOf" srcId="{E07957AE-D07E-493B-8DA0-8AFDC020F17C}" destId="{0DE63AD7-5598-420F-8F28-2E6E00AE2E7A}" srcOrd="1" destOrd="1" presId="urn:microsoft.com/office/officeart/2005/8/layout/vList4"/>
    <dgm:cxn modelId="{8C749D9D-D4F1-4C00-BB02-48661C0CF8E0}" srcId="{1FC2C3CF-4493-4933-B09E-C7A0A7DA2C40}" destId="{0C46AC5D-B04E-4BD1-A2BF-F38A1CBE8F79}" srcOrd="0" destOrd="0" parTransId="{710ECC2E-D839-4965-82E4-F4E96BEED09A}" sibTransId="{85ED2FE6-7902-4E0E-8B64-785A884297EC}"/>
    <dgm:cxn modelId="{8C8DC15C-1533-49A0-B16B-FEE225358EAE}" type="presOf" srcId="{CB91CB7A-E44C-4716-B3B3-5A3E3429FD08}" destId="{0DE63AD7-5598-420F-8F28-2E6E00AE2E7A}" srcOrd="1" destOrd="0" presId="urn:microsoft.com/office/officeart/2005/8/layout/vList4"/>
    <dgm:cxn modelId="{199E76CB-4288-4A22-9F4B-79542EBF1D6A}" type="presOf" srcId="{5E1D63C2-A6CD-4627-8815-DDC0BC9A1EF8}" destId="{1BDD8785-7EFE-48B8-A54C-E1BB6CAF0B9D}" srcOrd="1" destOrd="1" presId="urn:microsoft.com/office/officeart/2005/8/layout/vList4"/>
    <dgm:cxn modelId="{C5BB98C7-08EA-4D63-BF49-01F128D0794C}" srcId="{0C46AC5D-B04E-4BD1-A2BF-F38A1CBE8F79}" destId="{5E1D63C2-A6CD-4627-8815-DDC0BC9A1EF8}" srcOrd="0" destOrd="0" parTransId="{4D2347C8-C983-4F1B-91D9-02AED61FA736}" sibTransId="{14C2433F-45C4-468C-833F-123F7890D7A7}"/>
    <dgm:cxn modelId="{6D0951C3-957D-481C-A168-89382353DD87}" type="presOf" srcId="{E9FE6F3F-1B1A-471E-8346-A9D86D55B6D5}" destId="{A5FE7FD9-9A9A-4F5B-BB1A-D24BBF429C7D}" srcOrd="0" destOrd="0" presId="urn:microsoft.com/office/officeart/2005/8/layout/vList4"/>
    <dgm:cxn modelId="{DDDF27C4-A437-4D60-9D9A-2F0FC0B4F7C0}" srcId="{E9FE6F3F-1B1A-471E-8346-A9D86D55B6D5}" destId="{FBCC3DD8-C257-4A62-99D9-BFFF666ED8A2}" srcOrd="0" destOrd="0" parTransId="{159DAB85-4B73-4874-B145-743E14D0E983}" sibTransId="{E31EAEF5-52B0-4953-8ACF-6869FE8A6C34}"/>
    <dgm:cxn modelId="{EEC6DD46-2D8E-4B13-9898-D521F6B64830}" type="presOf" srcId="{1FC2C3CF-4493-4933-B09E-C7A0A7DA2C40}" destId="{FC894666-1F80-4AE4-A5B4-EEED9ECE00C9}" srcOrd="0" destOrd="0" presId="urn:microsoft.com/office/officeart/2005/8/layout/vList4"/>
    <dgm:cxn modelId="{FCAACF0A-2009-462F-B453-F845FEEE05AD}" type="presOf" srcId="{E07957AE-D07E-493B-8DA0-8AFDC020F17C}" destId="{D79859B2-DA34-4112-8FA5-1A9C37F24F45}" srcOrd="0" destOrd="1" presId="urn:microsoft.com/office/officeart/2005/8/layout/vList4"/>
    <dgm:cxn modelId="{F3F3B1E9-FEE2-4631-84EC-E22513578B9C}" type="presOf" srcId="{CB91CB7A-E44C-4716-B3B3-5A3E3429FD08}" destId="{D79859B2-DA34-4112-8FA5-1A9C37F24F45}" srcOrd="0" destOrd="0" presId="urn:microsoft.com/office/officeart/2005/8/layout/vList4"/>
    <dgm:cxn modelId="{A42FC526-E028-4AA9-9259-88896709E50D}" type="presOf" srcId="{0C46AC5D-B04E-4BD1-A2BF-F38A1CBE8F79}" destId="{1BDD8785-7EFE-48B8-A54C-E1BB6CAF0B9D}" srcOrd="1" destOrd="0" presId="urn:microsoft.com/office/officeart/2005/8/layout/vList4"/>
    <dgm:cxn modelId="{7006730E-3E18-4082-A86D-6711CC68B3B0}" type="presOf" srcId="{FBCC3DD8-C257-4A62-99D9-BFFF666ED8A2}" destId="{A5FE7FD9-9A9A-4F5B-BB1A-D24BBF429C7D}" srcOrd="0" destOrd="1" presId="urn:microsoft.com/office/officeart/2005/8/layout/vList4"/>
    <dgm:cxn modelId="{56CBF02B-521B-4E28-94A7-083EF4D871F2}" type="presOf" srcId="{5E1D63C2-A6CD-4627-8815-DDC0BC9A1EF8}" destId="{D04FC763-1BFD-4015-A546-957B95CE0A64}" srcOrd="0" destOrd="1" presId="urn:microsoft.com/office/officeart/2005/8/layout/vList4"/>
    <dgm:cxn modelId="{6CBBCF2F-CE8F-431C-BE9D-3B27ABB0CD2B}" srcId="{1FC2C3CF-4493-4933-B09E-C7A0A7DA2C40}" destId="{CB91CB7A-E44C-4716-B3B3-5A3E3429FD08}" srcOrd="1" destOrd="0" parTransId="{0F5EED04-EC62-417B-AD24-9852B4245139}" sibTransId="{AD6944F3-B8D8-4EFD-9A61-ED337C4AD1FF}"/>
    <dgm:cxn modelId="{B5EBEB19-09FA-466A-905B-F38E5190FC7B}" type="presOf" srcId="{FBCC3DD8-C257-4A62-99D9-BFFF666ED8A2}" destId="{F95819E7-2123-42DB-AA08-C24AD5E27832}" srcOrd="1" destOrd="1" presId="urn:microsoft.com/office/officeart/2005/8/layout/vList4"/>
    <dgm:cxn modelId="{BF18C3E3-A2EF-4DDB-BEEF-BCE08ACCB8E5}" srcId="{CB91CB7A-E44C-4716-B3B3-5A3E3429FD08}" destId="{E07957AE-D07E-493B-8DA0-8AFDC020F17C}" srcOrd="0" destOrd="0" parTransId="{5124EE0E-8F8F-4E1B-AD13-36FF53F98C66}" sibTransId="{1BB8AEA2-9027-4C14-8B2B-CFAA87436317}"/>
    <dgm:cxn modelId="{3691E3AF-E233-4879-AB10-19AA970A8E13}" type="presOf" srcId="{0C46AC5D-B04E-4BD1-A2BF-F38A1CBE8F79}" destId="{D04FC763-1BFD-4015-A546-957B95CE0A64}" srcOrd="0" destOrd="0" presId="urn:microsoft.com/office/officeart/2005/8/layout/vList4"/>
    <dgm:cxn modelId="{901CE247-422A-4359-B062-7D7AD2B9F6E8}" type="presOf" srcId="{E9FE6F3F-1B1A-471E-8346-A9D86D55B6D5}" destId="{F95819E7-2123-42DB-AA08-C24AD5E27832}" srcOrd="1" destOrd="0" presId="urn:microsoft.com/office/officeart/2005/8/layout/vList4"/>
    <dgm:cxn modelId="{2C2370A0-E253-46F8-8007-B556608551F3}" type="presParOf" srcId="{FC894666-1F80-4AE4-A5B4-EEED9ECE00C9}" destId="{4761BEB0-4826-465F-9A6C-6591B2C5AF42}" srcOrd="0" destOrd="0" presId="urn:microsoft.com/office/officeart/2005/8/layout/vList4"/>
    <dgm:cxn modelId="{4D52AD0A-68D5-4926-B6AF-106FFF702BFF}" type="presParOf" srcId="{4761BEB0-4826-465F-9A6C-6591B2C5AF42}" destId="{D04FC763-1BFD-4015-A546-957B95CE0A64}" srcOrd="0" destOrd="0" presId="urn:microsoft.com/office/officeart/2005/8/layout/vList4"/>
    <dgm:cxn modelId="{5A2878E1-E47E-4302-B438-43E69FB25CDE}" type="presParOf" srcId="{4761BEB0-4826-465F-9A6C-6591B2C5AF42}" destId="{874772E2-C2A3-4739-8611-94C6E5CFF6F7}" srcOrd="1" destOrd="0" presId="urn:microsoft.com/office/officeart/2005/8/layout/vList4"/>
    <dgm:cxn modelId="{B3E40BCA-A20E-4ACC-889F-0A42014A9064}" type="presParOf" srcId="{4761BEB0-4826-465F-9A6C-6591B2C5AF42}" destId="{1BDD8785-7EFE-48B8-A54C-E1BB6CAF0B9D}" srcOrd="2" destOrd="0" presId="urn:microsoft.com/office/officeart/2005/8/layout/vList4"/>
    <dgm:cxn modelId="{774E1B82-D495-4261-9467-8BE4A8BEB435}" type="presParOf" srcId="{FC894666-1F80-4AE4-A5B4-EEED9ECE00C9}" destId="{8EE0CA34-9B92-477C-ACB4-7B2F228D5CE4}" srcOrd="1" destOrd="0" presId="urn:microsoft.com/office/officeart/2005/8/layout/vList4"/>
    <dgm:cxn modelId="{E15CF68D-C512-4C43-811C-48C49E55C9FD}" type="presParOf" srcId="{FC894666-1F80-4AE4-A5B4-EEED9ECE00C9}" destId="{3ABBBF18-E283-42DE-B755-32AB7CF45097}" srcOrd="2" destOrd="0" presId="urn:microsoft.com/office/officeart/2005/8/layout/vList4"/>
    <dgm:cxn modelId="{D1F91F19-1443-49E0-9F10-98AE3E4D25BF}" type="presParOf" srcId="{3ABBBF18-E283-42DE-B755-32AB7CF45097}" destId="{D79859B2-DA34-4112-8FA5-1A9C37F24F45}" srcOrd="0" destOrd="0" presId="urn:microsoft.com/office/officeart/2005/8/layout/vList4"/>
    <dgm:cxn modelId="{4CF03610-F4B3-42D2-97C1-743909B6D9C3}" type="presParOf" srcId="{3ABBBF18-E283-42DE-B755-32AB7CF45097}" destId="{9ACD80A0-1665-4B97-B011-8DBFB9E14184}" srcOrd="1" destOrd="0" presId="urn:microsoft.com/office/officeart/2005/8/layout/vList4"/>
    <dgm:cxn modelId="{6E666D4B-6B32-4996-96AE-B1CAD60A1C32}" type="presParOf" srcId="{3ABBBF18-E283-42DE-B755-32AB7CF45097}" destId="{0DE63AD7-5598-420F-8F28-2E6E00AE2E7A}" srcOrd="2" destOrd="0" presId="urn:microsoft.com/office/officeart/2005/8/layout/vList4"/>
    <dgm:cxn modelId="{6BC67BFC-0371-4473-B982-FF244BA0D549}" type="presParOf" srcId="{FC894666-1F80-4AE4-A5B4-EEED9ECE00C9}" destId="{A99309D3-4506-48B2-B0B3-A700720E7340}" srcOrd="3" destOrd="0" presId="urn:microsoft.com/office/officeart/2005/8/layout/vList4"/>
    <dgm:cxn modelId="{225C1CE6-65D1-437B-9492-FF4354C2CBCA}" type="presParOf" srcId="{FC894666-1F80-4AE4-A5B4-EEED9ECE00C9}" destId="{98C3D9DA-8913-43A2-9674-DF625E65C815}" srcOrd="4" destOrd="0" presId="urn:microsoft.com/office/officeart/2005/8/layout/vList4"/>
    <dgm:cxn modelId="{6D1AA12B-29F5-4B79-B4F8-F257051F4B3A}" type="presParOf" srcId="{98C3D9DA-8913-43A2-9674-DF625E65C815}" destId="{A5FE7FD9-9A9A-4F5B-BB1A-D24BBF429C7D}" srcOrd="0" destOrd="0" presId="urn:microsoft.com/office/officeart/2005/8/layout/vList4"/>
    <dgm:cxn modelId="{E4B0A853-70E6-4D59-AFF7-56806A160ED9}" type="presParOf" srcId="{98C3D9DA-8913-43A2-9674-DF625E65C815}" destId="{DC9A3F39-B606-487A-86B9-40977034A1C1}" srcOrd="1" destOrd="0" presId="urn:microsoft.com/office/officeart/2005/8/layout/vList4"/>
    <dgm:cxn modelId="{94C10308-74FF-49DF-B1EB-E70CA082DA33}" type="presParOf" srcId="{98C3D9DA-8913-43A2-9674-DF625E65C815}" destId="{F95819E7-2123-42DB-AA08-C24AD5E2783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C8ED63-5D45-4087-A19B-DC716F3F3B19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82FFE-6D74-47CF-8BCD-3526F4EB4FFC}">
      <dgm:prSet phldrT="[Текст]"/>
      <dgm:spPr/>
      <dgm:t>
        <a:bodyPr/>
        <a:lstStyle/>
        <a:p>
          <a:r>
            <a:rPr lang="ru-RU" dirty="0" smtClean="0"/>
            <a:t>Личностные черты человека, в особенности экстраверсия и эмоциональная стабильность.</a:t>
          </a:r>
          <a:endParaRPr lang="ru-RU" dirty="0"/>
        </a:p>
      </dgm:t>
    </dgm:pt>
    <dgm:pt modelId="{83F3ED9A-62F4-422B-A6F4-2B1DB03E13A0}" type="parTrans" cxnId="{8AF1DF75-C76F-46F8-ABF7-D9C12865446E}">
      <dgm:prSet/>
      <dgm:spPr/>
      <dgm:t>
        <a:bodyPr/>
        <a:lstStyle/>
        <a:p>
          <a:endParaRPr lang="ru-RU"/>
        </a:p>
      </dgm:t>
    </dgm:pt>
    <dgm:pt modelId="{D16C5E52-8C56-41B0-9ADA-FA807A63F706}" type="sibTrans" cxnId="{8AF1DF75-C76F-46F8-ABF7-D9C12865446E}">
      <dgm:prSet/>
      <dgm:spPr/>
      <dgm:t>
        <a:bodyPr/>
        <a:lstStyle/>
        <a:p>
          <a:endParaRPr lang="ru-RU"/>
        </a:p>
      </dgm:t>
    </dgm:pt>
    <dgm:pt modelId="{FCDBD136-9493-4C04-8F7A-1A9398CF101D}">
      <dgm:prSet phldrT="[Текст]"/>
      <dgm:spPr/>
      <dgm:t>
        <a:bodyPr/>
        <a:lstStyle/>
        <a:p>
          <a:r>
            <a:rPr lang="ru-RU" dirty="0" smtClean="0"/>
            <a:t>Интеллектуальные способности, во многом: способности аргументировать собственную точку зрения</a:t>
          </a:r>
          <a:endParaRPr lang="ru-RU" dirty="0"/>
        </a:p>
      </dgm:t>
    </dgm:pt>
    <dgm:pt modelId="{48E93DCD-0A58-4F82-838D-DBC9D06A769B}" type="parTrans" cxnId="{FA786F32-201B-419D-AAE1-496559AE85A0}">
      <dgm:prSet/>
      <dgm:spPr/>
      <dgm:t>
        <a:bodyPr/>
        <a:lstStyle/>
        <a:p>
          <a:endParaRPr lang="ru-RU"/>
        </a:p>
      </dgm:t>
    </dgm:pt>
    <dgm:pt modelId="{D0D9C77B-3C62-4DDB-B2C3-CF0C286F3800}" type="sibTrans" cxnId="{FA786F32-201B-419D-AAE1-496559AE85A0}">
      <dgm:prSet/>
      <dgm:spPr/>
      <dgm:t>
        <a:bodyPr/>
        <a:lstStyle/>
        <a:p>
          <a:endParaRPr lang="ru-RU"/>
        </a:p>
      </dgm:t>
    </dgm:pt>
    <dgm:pt modelId="{59BF6913-13C8-4992-93C9-86D0057416EA}">
      <dgm:prSet phldrT="[Текст]"/>
      <dgm:spPr/>
      <dgm:t>
        <a:bodyPr/>
        <a:lstStyle/>
        <a:p>
          <a:r>
            <a:rPr lang="ru-RU" dirty="0" smtClean="0"/>
            <a:t>Личные ценности, принципы, мотивация</a:t>
          </a:r>
          <a:endParaRPr lang="ru-RU" dirty="0"/>
        </a:p>
      </dgm:t>
    </dgm:pt>
    <dgm:pt modelId="{13B00388-882B-45B0-BC1B-4DC7284B83DC}" type="parTrans" cxnId="{C6ADD704-B367-4EE7-B614-B03FC95E28FA}">
      <dgm:prSet/>
      <dgm:spPr/>
      <dgm:t>
        <a:bodyPr/>
        <a:lstStyle/>
        <a:p>
          <a:endParaRPr lang="ru-RU"/>
        </a:p>
      </dgm:t>
    </dgm:pt>
    <dgm:pt modelId="{400BC36B-5B04-474D-A31F-32663880413D}" type="sibTrans" cxnId="{C6ADD704-B367-4EE7-B614-B03FC95E28FA}">
      <dgm:prSet/>
      <dgm:spPr/>
      <dgm:t>
        <a:bodyPr/>
        <a:lstStyle/>
        <a:p>
          <a:endParaRPr lang="ru-RU"/>
        </a:p>
      </dgm:t>
    </dgm:pt>
    <dgm:pt modelId="{253E9B3B-C33E-439D-A852-2D2599949EE9}">
      <dgm:prSet phldrT="[Текст]"/>
      <dgm:spPr/>
      <dgm:t>
        <a:bodyPr/>
        <a:lstStyle/>
        <a:p>
          <a:r>
            <a:rPr lang="ru-RU" dirty="0" smtClean="0"/>
            <a:t>Внешние обстоятельства, условия деятельности</a:t>
          </a:r>
          <a:endParaRPr lang="ru-RU" dirty="0"/>
        </a:p>
      </dgm:t>
    </dgm:pt>
    <dgm:pt modelId="{A10830C9-6AD4-47A3-89AC-4009F196FC78}" type="parTrans" cxnId="{946A1596-C9FC-40B7-9A17-FF22161081B8}">
      <dgm:prSet/>
      <dgm:spPr/>
      <dgm:t>
        <a:bodyPr/>
        <a:lstStyle/>
        <a:p>
          <a:endParaRPr lang="ru-RU"/>
        </a:p>
      </dgm:t>
    </dgm:pt>
    <dgm:pt modelId="{5D408D72-DB19-49A4-AC20-A5104E23B88A}" type="sibTrans" cxnId="{946A1596-C9FC-40B7-9A17-FF22161081B8}">
      <dgm:prSet/>
      <dgm:spPr/>
      <dgm:t>
        <a:bodyPr/>
        <a:lstStyle/>
        <a:p>
          <a:endParaRPr lang="ru-RU"/>
        </a:p>
      </dgm:t>
    </dgm:pt>
    <dgm:pt modelId="{D601F756-E752-48C7-A288-B9F5A68C3476}">
      <dgm:prSet phldrT="[Текст]"/>
      <dgm:spPr/>
      <dgm:t>
        <a:bodyPr/>
        <a:lstStyle/>
        <a:p>
          <a:r>
            <a:rPr lang="ru-RU" dirty="0" smtClean="0"/>
            <a:t>Прошлый опыт</a:t>
          </a:r>
          <a:endParaRPr lang="ru-RU" dirty="0"/>
        </a:p>
      </dgm:t>
    </dgm:pt>
    <dgm:pt modelId="{71AEF08F-B0FC-4AB7-9A6A-C3C6B0B39407}" type="parTrans" cxnId="{778FE20D-4B13-4C67-80B3-B4C1A47132B6}">
      <dgm:prSet/>
      <dgm:spPr/>
      <dgm:t>
        <a:bodyPr/>
        <a:lstStyle/>
        <a:p>
          <a:endParaRPr lang="ru-RU"/>
        </a:p>
      </dgm:t>
    </dgm:pt>
    <dgm:pt modelId="{F64784E6-E9D6-4937-9CE3-75C905C018E0}" type="sibTrans" cxnId="{778FE20D-4B13-4C67-80B3-B4C1A47132B6}">
      <dgm:prSet/>
      <dgm:spPr/>
      <dgm:t>
        <a:bodyPr/>
        <a:lstStyle/>
        <a:p>
          <a:endParaRPr lang="ru-RU"/>
        </a:p>
      </dgm:t>
    </dgm:pt>
    <dgm:pt modelId="{DE15FC4C-1D80-4633-86B8-D56501468732}">
      <dgm:prSet phldrT="[Текст]"/>
      <dgm:spPr/>
      <dgm:t>
        <a:bodyPr/>
        <a:lstStyle/>
        <a:p>
          <a:r>
            <a:rPr lang="ru-RU" smtClean="0"/>
            <a:t>Степень освоения роли</a:t>
          </a:r>
          <a:endParaRPr lang="ru-RU" dirty="0"/>
        </a:p>
      </dgm:t>
    </dgm:pt>
    <dgm:pt modelId="{0FBAA84C-C92F-425D-A354-33170B77D2CD}" type="parTrans" cxnId="{42E6FF9C-037B-479D-95C9-943FC793AA87}">
      <dgm:prSet/>
      <dgm:spPr/>
      <dgm:t>
        <a:bodyPr/>
        <a:lstStyle/>
        <a:p>
          <a:endParaRPr lang="ru-RU"/>
        </a:p>
      </dgm:t>
    </dgm:pt>
    <dgm:pt modelId="{CB7043C7-BD1D-4C04-93B8-237D50705FC3}" type="sibTrans" cxnId="{42E6FF9C-037B-479D-95C9-943FC793AA87}">
      <dgm:prSet/>
      <dgm:spPr/>
      <dgm:t>
        <a:bodyPr/>
        <a:lstStyle/>
        <a:p>
          <a:endParaRPr lang="ru-RU"/>
        </a:p>
      </dgm:t>
    </dgm:pt>
    <dgm:pt modelId="{9D344FB3-342E-457F-8AD4-CEF7649DC442}" type="pres">
      <dgm:prSet presAssocID="{51C8ED63-5D45-4087-A19B-DC716F3F3B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C517E-7208-45F7-8A19-68C5ED4F668D}" type="pres">
      <dgm:prSet presAssocID="{14682FFE-6D74-47CF-8BCD-3526F4EB4F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10EFC-CCC3-4248-B11A-57593437D180}" type="pres">
      <dgm:prSet presAssocID="{D16C5E52-8C56-41B0-9ADA-FA807A63F70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2B26912-3AB9-4A82-909C-451069B0A6DE}" type="pres">
      <dgm:prSet presAssocID="{D16C5E52-8C56-41B0-9ADA-FA807A63F70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6DE8CC1-6A72-4FC8-AA73-F2E166A9B019}" type="pres">
      <dgm:prSet presAssocID="{FCDBD136-9493-4C04-8F7A-1A9398CF101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4F21D-4085-4F58-8EAF-3E9A0DB36CBB}" type="pres">
      <dgm:prSet presAssocID="{D0D9C77B-3C62-4DDB-B2C3-CF0C286F380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25FF5B-B4F4-4FDD-A403-76E123754595}" type="pres">
      <dgm:prSet presAssocID="{D0D9C77B-3C62-4DDB-B2C3-CF0C286F380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6B82714-6352-4B59-8000-31D0C218B767}" type="pres">
      <dgm:prSet presAssocID="{59BF6913-13C8-4992-93C9-86D0057416E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B75DA-1683-466C-A0A3-2972F04E8721}" type="pres">
      <dgm:prSet presAssocID="{400BC36B-5B04-474D-A31F-32663880413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3F4644B-68C1-446E-BD23-98AE049B726D}" type="pres">
      <dgm:prSet presAssocID="{400BC36B-5B04-474D-A31F-32663880413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61DFF92-5B42-4EB7-B48C-3BD364131E9A}" type="pres">
      <dgm:prSet presAssocID="{253E9B3B-C33E-439D-A852-2D2599949E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E1889-F0F9-4FF3-8BAA-BB92E2C51B7A}" type="pres">
      <dgm:prSet presAssocID="{5D408D72-DB19-49A4-AC20-A5104E23B88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F02169C-1617-4BEA-BB70-B5AD95D22D95}" type="pres">
      <dgm:prSet presAssocID="{5D408D72-DB19-49A4-AC20-A5104E23B88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398E03F-1FD2-47DA-9CBB-0174D5D986FF}" type="pres">
      <dgm:prSet presAssocID="{D601F756-E752-48C7-A288-B9F5A68C34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39508-56D5-4013-88B3-3E24F7DC21D6}" type="pres">
      <dgm:prSet presAssocID="{F64784E6-E9D6-4937-9CE3-75C905C018E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9718F192-9C48-45D9-B17D-5A1800687AA0}" type="pres">
      <dgm:prSet presAssocID="{F64784E6-E9D6-4937-9CE3-75C905C018E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4CDE491-676F-466C-ADD7-F99A69DA32B2}" type="pres">
      <dgm:prSet presAssocID="{DE15FC4C-1D80-4633-86B8-D5650146873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5A4751-5D4F-4014-B0D2-4037EA00EE43}" type="presOf" srcId="{DE15FC4C-1D80-4633-86B8-D56501468732}" destId="{D4CDE491-676F-466C-ADD7-F99A69DA32B2}" srcOrd="0" destOrd="0" presId="urn:microsoft.com/office/officeart/2005/8/layout/process5"/>
    <dgm:cxn modelId="{8AF1DF75-C76F-46F8-ABF7-D9C12865446E}" srcId="{51C8ED63-5D45-4087-A19B-DC716F3F3B19}" destId="{14682FFE-6D74-47CF-8BCD-3526F4EB4FFC}" srcOrd="0" destOrd="0" parTransId="{83F3ED9A-62F4-422B-A6F4-2B1DB03E13A0}" sibTransId="{D16C5E52-8C56-41B0-9ADA-FA807A63F706}"/>
    <dgm:cxn modelId="{36326184-A182-4FE3-A258-0465E9EAE081}" type="presOf" srcId="{F64784E6-E9D6-4937-9CE3-75C905C018E0}" destId="{9718F192-9C48-45D9-B17D-5A1800687AA0}" srcOrd="1" destOrd="0" presId="urn:microsoft.com/office/officeart/2005/8/layout/process5"/>
    <dgm:cxn modelId="{154E34E3-0033-4305-87E4-5E0BDEF99DCD}" type="presOf" srcId="{F64784E6-E9D6-4937-9CE3-75C905C018E0}" destId="{BB439508-56D5-4013-88B3-3E24F7DC21D6}" srcOrd="0" destOrd="0" presId="urn:microsoft.com/office/officeart/2005/8/layout/process5"/>
    <dgm:cxn modelId="{0F0DEBF9-71CC-48AD-8087-8008D82E6B9A}" type="presOf" srcId="{5D408D72-DB19-49A4-AC20-A5104E23B88A}" destId="{2F02169C-1617-4BEA-BB70-B5AD95D22D95}" srcOrd="1" destOrd="0" presId="urn:microsoft.com/office/officeart/2005/8/layout/process5"/>
    <dgm:cxn modelId="{C6ADD704-B367-4EE7-B614-B03FC95E28FA}" srcId="{51C8ED63-5D45-4087-A19B-DC716F3F3B19}" destId="{59BF6913-13C8-4992-93C9-86D0057416EA}" srcOrd="2" destOrd="0" parTransId="{13B00388-882B-45B0-BC1B-4DC7284B83DC}" sibTransId="{400BC36B-5B04-474D-A31F-32663880413D}"/>
    <dgm:cxn modelId="{F2533BBD-2D90-4FF1-9607-434E1459563A}" type="presOf" srcId="{14682FFE-6D74-47CF-8BCD-3526F4EB4FFC}" destId="{B9CC517E-7208-45F7-8A19-68C5ED4F668D}" srcOrd="0" destOrd="0" presId="urn:microsoft.com/office/officeart/2005/8/layout/process5"/>
    <dgm:cxn modelId="{DE798BD5-9C58-43ED-A299-4DF5DFCC3A27}" type="presOf" srcId="{400BC36B-5B04-474D-A31F-32663880413D}" destId="{33F4644B-68C1-446E-BD23-98AE049B726D}" srcOrd="1" destOrd="0" presId="urn:microsoft.com/office/officeart/2005/8/layout/process5"/>
    <dgm:cxn modelId="{6420AE08-D970-4B58-9EB9-E9A29084B8BD}" type="presOf" srcId="{D0D9C77B-3C62-4DDB-B2C3-CF0C286F3800}" destId="{75D4F21D-4085-4F58-8EAF-3E9A0DB36CBB}" srcOrd="0" destOrd="0" presId="urn:microsoft.com/office/officeart/2005/8/layout/process5"/>
    <dgm:cxn modelId="{4BC37118-B30B-4851-A4A6-8785716D1DEE}" type="presOf" srcId="{51C8ED63-5D45-4087-A19B-DC716F3F3B19}" destId="{9D344FB3-342E-457F-8AD4-CEF7649DC442}" srcOrd="0" destOrd="0" presId="urn:microsoft.com/office/officeart/2005/8/layout/process5"/>
    <dgm:cxn modelId="{6950FBBC-3984-4695-BC73-B41C5D96648B}" type="presOf" srcId="{400BC36B-5B04-474D-A31F-32663880413D}" destId="{F14B75DA-1683-466C-A0A3-2972F04E8721}" srcOrd="0" destOrd="0" presId="urn:microsoft.com/office/officeart/2005/8/layout/process5"/>
    <dgm:cxn modelId="{C693BF1D-D2E6-4F81-840D-D30F0ADF0045}" type="presOf" srcId="{5D408D72-DB19-49A4-AC20-A5104E23B88A}" destId="{0EEE1889-F0F9-4FF3-8BAA-BB92E2C51B7A}" srcOrd="0" destOrd="0" presId="urn:microsoft.com/office/officeart/2005/8/layout/process5"/>
    <dgm:cxn modelId="{FA786F32-201B-419D-AAE1-496559AE85A0}" srcId="{51C8ED63-5D45-4087-A19B-DC716F3F3B19}" destId="{FCDBD136-9493-4C04-8F7A-1A9398CF101D}" srcOrd="1" destOrd="0" parTransId="{48E93DCD-0A58-4F82-838D-DBC9D06A769B}" sibTransId="{D0D9C77B-3C62-4DDB-B2C3-CF0C286F3800}"/>
    <dgm:cxn modelId="{053C3514-47FF-4EA5-A355-C1DABB789777}" type="presOf" srcId="{D601F756-E752-48C7-A288-B9F5A68C3476}" destId="{B398E03F-1FD2-47DA-9CBB-0174D5D986FF}" srcOrd="0" destOrd="0" presId="urn:microsoft.com/office/officeart/2005/8/layout/process5"/>
    <dgm:cxn modelId="{686BC2B0-54A7-402D-AEB2-DD96C99B97F6}" type="presOf" srcId="{59BF6913-13C8-4992-93C9-86D0057416EA}" destId="{66B82714-6352-4B59-8000-31D0C218B767}" srcOrd="0" destOrd="0" presId="urn:microsoft.com/office/officeart/2005/8/layout/process5"/>
    <dgm:cxn modelId="{8B9AD964-029D-4C46-8556-8A006954DD45}" type="presOf" srcId="{D16C5E52-8C56-41B0-9ADA-FA807A63F706}" destId="{E2B26912-3AB9-4A82-909C-451069B0A6DE}" srcOrd="1" destOrd="0" presId="urn:microsoft.com/office/officeart/2005/8/layout/process5"/>
    <dgm:cxn modelId="{F0E2D287-CEE1-43E8-AEC1-50A804EE027E}" type="presOf" srcId="{253E9B3B-C33E-439D-A852-2D2599949EE9}" destId="{961DFF92-5B42-4EB7-B48C-3BD364131E9A}" srcOrd="0" destOrd="0" presId="urn:microsoft.com/office/officeart/2005/8/layout/process5"/>
    <dgm:cxn modelId="{0FAFAF94-B9C3-474A-9CB0-58B0735AC28D}" type="presOf" srcId="{D0D9C77B-3C62-4DDB-B2C3-CF0C286F3800}" destId="{BF25FF5B-B4F4-4FDD-A403-76E123754595}" srcOrd="1" destOrd="0" presId="urn:microsoft.com/office/officeart/2005/8/layout/process5"/>
    <dgm:cxn modelId="{946A1596-C9FC-40B7-9A17-FF22161081B8}" srcId="{51C8ED63-5D45-4087-A19B-DC716F3F3B19}" destId="{253E9B3B-C33E-439D-A852-2D2599949EE9}" srcOrd="3" destOrd="0" parTransId="{A10830C9-6AD4-47A3-89AC-4009F196FC78}" sibTransId="{5D408D72-DB19-49A4-AC20-A5104E23B88A}"/>
    <dgm:cxn modelId="{8551117B-CCDA-4294-9042-310114E1EF40}" type="presOf" srcId="{D16C5E52-8C56-41B0-9ADA-FA807A63F706}" destId="{6EC10EFC-CCC3-4248-B11A-57593437D180}" srcOrd="0" destOrd="0" presId="urn:microsoft.com/office/officeart/2005/8/layout/process5"/>
    <dgm:cxn modelId="{42E6FF9C-037B-479D-95C9-943FC793AA87}" srcId="{51C8ED63-5D45-4087-A19B-DC716F3F3B19}" destId="{DE15FC4C-1D80-4633-86B8-D56501468732}" srcOrd="5" destOrd="0" parTransId="{0FBAA84C-C92F-425D-A354-33170B77D2CD}" sibTransId="{CB7043C7-BD1D-4C04-93B8-237D50705FC3}"/>
    <dgm:cxn modelId="{778FE20D-4B13-4C67-80B3-B4C1A47132B6}" srcId="{51C8ED63-5D45-4087-A19B-DC716F3F3B19}" destId="{D601F756-E752-48C7-A288-B9F5A68C3476}" srcOrd="4" destOrd="0" parTransId="{71AEF08F-B0FC-4AB7-9A6A-C3C6B0B39407}" sibTransId="{F64784E6-E9D6-4937-9CE3-75C905C018E0}"/>
    <dgm:cxn modelId="{A2B69EEE-8C57-487E-A86D-7CB6F2C9BBFF}" type="presOf" srcId="{FCDBD136-9493-4C04-8F7A-1A9398CF101D}" destId="{B6DE8CC1-6A72-4FC8-AA73-F2E166A9B019}" srcOrd="0" destOrd="0" presId="urn:microsoft.com/office/officeart/2005/8/layout/process5"/>
    <dgm:cxn modelId="{5E1ABE98-611A-4FB8-816D-5BAEB3CEF96B}" type="presParOf" srcId="{9D344FB3-342E-457F-8AD4-CEF7649DC442}" destId="{B9CC517E-7208-45F7-8A19-68C5ED4F668D}" srcOrd="0" destOrd="0" presId="urn:microsoft.com/office/officeart/2005/8/layout/process5"/>
    <dgm:cxn modelId="{2E791EBA-E56C-4683-A9C6-91FF95EB8416}" type="presParOf" srcId="{9D344FB3-342E-457F-8AD4-CEF7649DC442}" destId="{6EC10EFC-CCC3-4248-B11A-57593437D180}" srcOrd="1" destOrd="0" presId="urn:microsoft.com/office/officeart/2005/8/layout/process5"/>
    <dgm:cxn modelId="{844710F5-BA19-4F08-84AF-FFD8F5C1072C}" type="presParOf" srcId="{6EC10EFC-CCC3-4248-B11A-57593437D180}" destId="{E2B26912-3AB9-4A82-909C-451069B0A6DE}" srcOrd="0" destOrd="0" presId="urn:microsoft.com/office/officeart/2005/8/layout/process5"/>
    <dgm:cxn modelId="{81A3533E-5756-4244-9B95-B7FC8C5328C5}" type="presParOf" srcId="{9D344FB3-342E-457F-8AD4-CEF7649DC442}" destId="{B6DE8CC1-6A72-4FC8-AA73-F2E166A9B019}" srcOrd="2" destOrd="0" presId="urn:microsoft.com/office/officeart/2005/8/layout/process5"/>
    <dgm:cxn modelId="{88F37C98-11B6-4D70-B385-8586C97448E1}" type="presParOf" srcId="{9D344FB3-342E-457F-8AD4-CEF7649DC442}" destId="{75D4F21D-4085-4F58-8EAF-3E9A0DB36CBB}" srcOrd="3" destOrd="0" presId="urn:microsoft.com/office/officeart/2005/8/layout/process5"/>
    <dgm:cxn modelId="{06579270-D9CC-47E1-8323-2ECB413D89C5}" type="presParOf" srcId="{75D4F21D-4085-4F58-8EAF-3E9A0DB36CBB}" destId="{BF25FF5B-B4F4-4FDD-A403-76E123754595}" srcOrd="0" destOrd="0" presId="urn:microsoft.com/office/officeart/2005/8/layout/process5"/>
    <dgm:cxn modelId="{91A8A26F-C2F6-4308-AA26-AF7B1C6B5028}" type="presParOf" srcId="{9D344FB3-342E-457F-8AD4-CEF7649DC442}" destId="{66B82714-6352-4B59-8000-31D0C218B767}" srcOrd="4" destOrd="0" presId="urn:microsoft.com/office/officeart/2005/8/layout/process5"/>
    <dgm:cxn modelId="{912A3F47-6962-45EC-8AB0-F980F7A8980D}" type="presParOf" srcId="{9D344FB3-342E-457F-8AD4-CEF7649DC442}" destId="{F14B75DA-1683-466C-A0A3-2972F04E8721}" srcOrd="5" destOrd="0" presId="urn:microsoft.com/office/officeart/2005/8/layout/process5"/>
    <dgm:cxn modelId="{2288C415-31C7-4205-9FCE-FE0881575F0B}" type="presParOf" srcId="{F14B75DA-1683-466C-A0A3-2972F04E8721}" destId="{33F4644B-68C1-446E-BD23-98AE049B726D}" srcOrd="0" destOrd="0" presId="urn:microsoft.com/office/officeart/2005/8/layout/process5"/>
    <dgm:cxn modelId="{9D471935-4772-414F-A0C3-EDE66D4BF623}" type="presParOf" srcId="{9D344FB3-342E-457F-8AD4-CEF7649DC442}" destId="{961DFF92-5B42-4EB7-B48C-3BD364131E9A}" srcOrd="6" destOrd="0" presId="urn:microsoft.com/office/officeart/2005/8/layout/process5"/>
    <dgm:cxn modelId="{B9EDE397-3AB3-4E90-B4DA-5C302853EB33}" type="presParOf" srcId="{9D344FB3-342E-457F-8AD4-CEF7649DC442}" destId="{0EEE1889-F0F9-4FF3-8BAA-BB92E2C51B7A}" srcOrd="7" destOrd="0" presId="urn:microsoft.com/office/officeart/2005/8/layout/process5"/>
    <dgm:cxn modelId="{4AED9C01-796D-49F2-B047-32439092251E}" type="presParOf" srcId="{0EEE1889-F0F9-4FF3-8BAA-BB92E2C51B7A}" destId="{2F02169C-1617-4BEA-BB70-B5AD95D22D95}" srcOrd="0" destOrd="0" presId="urn:microsoft.com/office/officeart/2005/8/layout/process5"/>
    <dgm:cxn modelId="{501EA8FD-F643-4097-8372-07C65A46691A}" type="presParOf" srcId="{9D344FB3-342E-457F-8AD4-CEF7649DC442}" destId="{B398E03F-1FD2-47DA-9CBB-0174D5D986FF}" srcOrd="8" destOrd="0" presId="urn:microsoft.com/office/officeart/2005/8/layout/process5"/>
    <dgm:cxn modelId="{A99B3367-4D4B-4940-8F07-F4312CF74CCD}" type="presParOf" srcId="{9D344FB3-342E-457F-8AD4-CEF7649DC442}" destId="{BB439508-56D5-4013-88B3-3E24F7DC21D6}" srcOrd="9" destOrd="0" presId="urn:microsoft.com/office/officeart/2005/8/layout/process5"/>
    <dgm:cxn modelId="{DC163E7B-B64E-458F-8B70-D28232154478}" type="presParOf" srcId="{BB439508-56D5-4013-88B3-3E24F7DC21D6}" destId="{9718F192-9C48-45D9-B17D-5A1800687AA0}" srcOrd="0" destOrd="0" presId="urn:microsoft.com/office/officeart/2005/8/layout/process5"/>
    <dgm:cxn modelId="{64A79C52-B49E-4D49-8898-38FD8CCECFBA}" type="presParOf" srcId="{9D344FB3-342E-457F-8AD4-CEF7649DC442}" destId="{D4CDE491-676F-466C-ADD7-F99A69DA32B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CA8ED0-5069-4D13-9D4F-B1D25FA0FA5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981CB-A498-4966-8D99-7514623FFD0A}">
      <dgm:prSet phldrT="[Текст]"/>
      <dgm:spPr/>
      <dgm:t>
        <a:bodyPr/>
        <a:lstStyle/>
        <a:p>
          <a:r>
            <a:rPr lang="ru-RU" dirty="0" smtClean="0"/>
            <a:t>Разные сильные и слабые стороны </a:t>
          </a:r>
          <a:endParaRPr lang="ru-RU" dirty="0"/>
        </a:p>
      </dgm:t>
    </dgm:pt>
    <dgm:pt modelId="{01112870-4BB8-4E3D-B7F4-896D979B5DCF}" type="parTrans" cxnId="{3BA912B2-7D10-48EC-98CA-627C144CFA7F}">
      <dgm:prSet/>
      <dgm:spPr/>
      <dgm:t>
        <a:bodyPr/>
        <a:lstStyle/>
        <a:p>
          <a:endParaRPr lang="ru-RU"/>
        </a:p>
      </dgm:t>
    </dgm:pt>
    <dgm:pt modelId="{DBD20019-5CC4-4BC4-9CAD-3F7491FB4768}" type="sibTrans" cxnId="{3BA912B2-7D10-48EC-98CA-627C144CFA7F}">
      <dgm:prSet/>
      <dgm:spPr/>
      <dgm:t>
        <a:bodyPr/>
        <a:lstStyle/>
        <a:p>
          <a:endParaRPr lang="ru-RU"/>
        </a:p>
      </dgm:t>
    </dgm:pt>
    <dgm:pt modelId="{022C0D04-0759-487C-A1A1-AA749BC46FAB}">
      <dgm:prSet phldrT="[Текст]"/>
      <dgm:spPr/>
      <dgm:t>
        <a:bodyPr/>
        <a:lstStyle/>
        <a:p>
          <a:r>
            <a:rPr lang="ru-RU" dirty="0" smtClean="0"/>
            <a:t>Разные модели поведения и выполнение разных ролей</a:t>
          </a:r>
          <a:endParaRPr lang="ru-RU" dirty="0"/>
        </a:p>
      </dgm:t>
    </dgm:pt>
    <dgm:pt modelId="{469248A6-566F-4740-B03B-F5ACDAA64C64}" type="parTrans" cxnId="{755AFB80-1BE6-4B6D-A4CF-2FF1CD960DA9}">
      <dgm:prSet/>
      <dgm:spPr/>
      <dgm:t>
        <a:bodyPr/>
        <a:lstStyle/>
        <a:p>
          <a:endParaRPr lang="ru-RU"/>
        </a:p>
      </dgm:t>
    </dgm:pt>
    <dgm:pt modelId="{915F9BCB-B9C9-4E59-B631-67046007DD4D}" type="sibTrans" cxnId="{755AFB80-1BE6-4B6D-A4CF-2FF1CD960DA9}">
      <dgm:prSet/>
      <dgm:spPr/>
      <dgm:t>
        <a:bodyPr/>
        <a:lstStyle/>
        <a:p>
          <a:endParaRPr lang="ru-RU"/>
        </a:p>
      </dgm:t>
    </dgm:pt>
    <dgm:pt modelId="{B8B6F7A3-8563-4FD5-AB23-47EDA344A955}" type="pres">
      <dgm:prSet presAssocID="{CCCA8ED0-5069-4D13-9D4F-B1D25FA0FA5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B647F-83F6-4CDF-BF7D-6BCED5C53A2D}" type="pres">
      <dgm:prSet presAssocID="{CCCA8ED0-5069-4D13-9D4F-B1D25FA0FA5B}" presName="divider" presStyleLbl="fgShp" presStyleIdx="0" presStyleCnt="1"/>
      <dgm:spPr/>
    </dgm:pt>
    <dgm:pt modelId="{007430FF-56F2-4B28-AD5F-F2ED0008D24A}" type="pres">
      <dgm:prSet presAssocID="{FEF981CB-A498-4966-8D99-7514623FFD0A}" presName="downArrow" presStyleLbl="node1" presStyleIdx="0" presStyleCnt="2"/>
      <dgm:spPr/>
    </dgm:pt>
    <dgm:pt modelId="{D5F4F10D-4E18-457B-B33E-1C6C0D904F3E}" type="pres">
      <dgm:prSet presAssocID="{FEF981CB-A498-4966-8D99-7514623FFD0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32B02-5360-4E24-A9D0-8832D1ACAE5E}" type="pres">
      <dgm:prSet presAssocID="{022C0D04-0759-487C-A1A1-AA749BC46FAB}" presName="upArrow" presStyleLbl="node1" presStyleIdx="1" presStyleCnt="2"/>
      <dgm:spPr/>
    </dgm:pt>
    <dgm:pt modelId="{130EA308-E7B3-4563-B6E3-2148E7A6FC10}" type="pres">
      <dgm:prSet presAssocID="{022C0D04-0759-487C-A1A1-AA749BC46FAB}" presName="upArrowText" presStyleLbl="revTx" presStyleIdx="1" presStyleCnt="2" custScaleX="123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8187C-1096-452B-9752-59FB1B58C4CC}" type="presOf" srcId="{022C0D04-0759-487C-A1A1-AA749BC46FAB}" destId="{130EA308-E7B3-4563-B6E3-2148E7A6FC10}" srcOrd="0" destOrd="0" presId="urn:microsoft.com/office/officeart/2005/8/layout/arrow3"/>
    <dgm:cxn modelId="{755AFB80-1BE6-4B6D-A4CF-2FF1CD960DA9}" srcId="{CCCA8ED0-5069-4D13-9D4F-B1D25FA0FA5B}" destId="{022C0D04-0759-487C-A1A1-AA749BC46FAB}" srcOrd="1" destOrd="0" parTransId="{469248A6-566F-4740-B03B-F5ACDAA64C64}" sibTransId="{915F9BCB-B9C9-4E59-B631-67046007DD4D}"/>
    <dgm:cxn modelId="{25C298EB-F5CE-4199-B1B6-CB75FCCB1186}" type="presOf" srcId="{CCCA8ED0-5069-4D13-9D4F-B1D25FA0FA5B}" destId="{B8B6F7A3-8563-4FD5-AB23-47EDA344A955}" srcOrd="0" destOrd="0" presId="urn:microsoft.com/office/officeart/2005/8/layout/arrow3"/>
    <dgm:cxn modelId="{3BA912B2-7D10-48EC-98CA-627C144CFA7F}" srcId="{CCCA8ED0-5069-4D13-9D4F-B1D25FA0FA5B}" destId="{FEF981CB-A498-4966-8D99-7514623FFD0A}" srcOrd="0" destOrd="0" parTransId="{01112870-4BB8-4E3D-B7F4-896D979B5DCF}" sibTransId="{DBD20019-5CC4-4BC4-9CAD-3F7491FB4768}"/>
    <dgm:cxn modelId="{67AF969A-92BD-4826-89DD-9A519DC47F0B}" type="presOf" srcId="{FEF981CB-A498-4966-8D99-7514623FFD0A}" destId="{D5F4F10D-4E18-457B-B33E-1C6C0D904F3E}" srcOrd="0" destOrd="0" presId="urn:microsoft.com/office/officeart/2005/8/layout/arrow3"/>
    <dgm:cxn modelId="{D587F78F-4000-4169-AFB8-5C95CA738B17}" type="presParOf" srcId="{B8B6F7A3-8563-4FD5-AB23-47EDA344A955}" destId="{AB4B647F-83F6-4CDF-BF7D-6BCED5C53A2D}" srcOrd="0" destOrd="0" presId="urn:microsoft.com/office/officeart/2005/8/layout/arrow3"/>
    <dgm:cxn modelId="{4463C572-C26C-4FEE-9FEA-3A63A12D41D5}" type="presParOf" srcId="{B8B6F7A3-8563-4FD5-AB23-47EDA344A955}" destId="{007430FF-56F2-4B28-AD5F-F2ED0008D24A}" srcOrd="1" destOrd="0" presId="urn:microsoft.com/office/officeart/2005/8/layout/arrow3"/>
    <dgm:cxn modelId="{7B1CF933-0D31-49BA-89A2-334EF354A371}" type="presParOf" srcId="{B8B6F7A3-8563-4FD5-AB23-47EDA344A955}" destId="{D5F4F10D-4E18-457B-B33E-1C6C0D904F3E}" srcOrd="2" destOrd="0" presId="urn:microsoft.com/office/officeart/2005/8/layout/arrow3"/>
    <dgm:cxn modelId="{6B9F3363-F69F-4C7C-BFFC-E82067FD85EE}" type="presParOf" srcId="{B8B6F7A3-8563-4FD5-AB23-47EDA344A955}" destId="{04332B02-5360-4E24-A9D0-8832D1ACAE5E}" srcOrd="3" destOrd="0" presId="urn:microsoft.com/office/officeart/2005/8/layout/arrow3"/>
    <dgm:cxn modelId="{7BEF7F67-4AAA-4B9A-B27A-F30ED1D6F1B7}" type="presParOf" srcId="{B8B6F7A3-8563-4FD5-AB23-47EDA344A955}" destId="{130EA308-E7B3-4563-B6E3-2148E7A6FC1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9D5960-52E9-44E4-833C-3EC3D85BB602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1EFAF8-D71B-4275-9442-4F4879A6892D}">
      <dgm:prSet phldrT="[Текст]"/>
      <dgm:spPr/>
      <dgm:t>
        <a:bodyPr/>
        <a:lstStyle/>
        <a:p>
          <a:r>
            <a:rPr lang="ru-RU" dirty="0" smtClean="0"/>
            <a:t>Проанализировать команду и помочь ей</a:t>
          </a:r>
          <a:endParaRPr lang="ru-RU" dirty="0"/>
        </a:p>
      </dgm:t>
    </dgm:pt>
    <dgm:pt modelId="{C4F359C9-B1B6-4415-9879-A3BE305F3966}" type="parTrans" cxnId="{8D01E60C-F5E9-41D1-BA54-355F67D999ED}">
      <dgm:prSet/>
      <dgm:spPr/>
      <dgm:t>
        <a:bodyPr/>
        <a:lstStyle/>
        <a:p>
          <a:endParaRPr lang="ru-RU"/>
        </a:p>
      </dgm:t>
    </dgm:pt>
    <dgm:pt modelId="{6D096F28-302E-4CFC-A00F-6069F387E8C0}" type="sibTrans" cxnId="{8D01E60C-F5E9-41D1-BA54-355F67D999ED}">
      <dgm:prSet/>
      <dgm:spPr/>
      <dgm:t>
        <a:bodyPr/>
        <a:lstStyle/>
        <a:p>
          <a:endParaRPr lang="ru-RU"/>
        </a:p>
      </dgm:t>
    </dgm:pt>
    <dgm:pt modelId="{A7EEF87B-5F3B-4BED-A788-611C4A3CFE06}">
      <dgm:prSet phldrT="[Текст]"/>
      <dgm:spPr/>
      <dgm:t>
        <a:bodyPr/>
        <a:lstStyle/>
        <a:p>
          <a:r>
            <a:rPr lang="ru-RU" dirty="0" smtClean="0"/>
            <a:t>Направить сильные стороны в нужное русло</a:t>
          </a:r>
          <a:endParaRPr lang="ru-RU" dirty="0"/>
        </a:p>
      </dgm:t>
    </dgm:pt>
    <dgm:pt modelId="{0450AB6E-0356-4A48-8528-F1D6064B527F}" type="parTrans" cxnId="{1C9DBDD4-495E-4D7A-8B45-27B7319BB8AE}">
      <dgm:prSet/>
      <dgm:spPr/>
      <dgm:t>
        <a:bodyPr/>
        <a:lstStyle/>
        <a:p>
          <a:endParaRPr lang="ru-RU"/>
        </a:p>
      </dgm:t>
    </dgm:pt>
    <dgm:pt modelId="{4A01B141-AF91-493B-915F-DFCB9E928C4C}" type="sibTrans" cxnId="{1C9DBDD4-495E-4D7A-8B45-27B7319BB8AE}">
      <dgm:prSet/>
      <dgm:spPr/>
      <dgm:t>
        <a:bodyPr/>
        <a:lstStyle/>
        <a:p>
          <a:endParaRPr lang="ru-RU"/>
        </a:p>
      </dgm:t>
    </dgm:pt>
    <dgm:pt modelId="{30FB4033-2548-4F83-9A8B-4C15B428C3BC}">
      <dgm:prSet phldrT="[Текст]"/>
      <dgm:spPr/>
      <dgm:t>
        <a:bodyPr/>
        <a:lstStyle/>
        <a:p>
          <a:r>
            <a:rPr lang="ru-RU" dirty="0" smtClean="0"/>
            <a:t>Скорректировать недостатки</a:t>
          </a:r>
          <a:endParaRPr lang="ru-RU" dirty="0"/>
        </a:p>
      </dgm:t>
    </dgm:pt>
    <dgm:pt modelId="{A372E17E-A1AC-459A-8A39-E00C4E1D1A8A}" type="parTrans" cxnId="{3525AA6A-97E6-4331-80C5-32673130AE8F}">
      <dgm:prSet/>
      <dgm:spPr/>
      <dgm:t>
        <a:bodyPr/>
        <a:lstStyle/>
        <a:p>
          <a:endParaRPr lang="ru-RU"/>
        </a:p>
      </dgm:t>
    </dgm:pt>
    <dgm:pt modelId="{AC825C15-F22B-46E1-8939-4F4BEB22F125}" type="sibTrans" cxnId="{3525AA6A-97E6-4331-80C5-32673130AE8F}">
      <dgm:prSet/>
      <dgm:spPr/>
      <dgm:t>
        <a:bodyPr/>
        <a:lstStyle/>
        <a:p>
          <a:endParaRPr lang="ru-RU"/>
        </a:p>
      </dgm:t>
    </dgm:pt>
    <dgm:pt modelId="{174CC1E1-F227-4A5C-AEA7-CE8E36F2461C}">
      <dgm:prSet phldrT="[Текст]"/>
      <dgm:spPr/>
      <dgm:t>
        <a:bodyPr/>
        <a:lstStyle/>
        <a:p>
          <a:r>
            <a:rPr lang="ru-RU" dirty="0" smtClean="0"/>
            <a:t>Один человек может исполнять несколько ролей</a:t>
          </a:r>
          <a:endParaRPr lang="ru-RU" dirty="0"/>
        </a:p>
      </dgm:t>
    </dgm:pt>
    <dgm:pt modelId="{F2EFD414-DFBD-4D95-85CF-2169A0CB1E5E}" type="parTrans" cxnId="{F86EE6A1-A09C-490B-86D0-2EFDB3151498}">
      <dgm:prSet/>
      <dgm:spPr/>
      <dgm:t>
        <a:bodyPr/>
        <a:lstStyle/>
        <a:p>
          <a:endParaRPr lang="ru-RU"/>
        </a:p>
      </dgm:t>
    </dgm:pt>
    <dgm:pt modelId="{41C07F04-2F41-4C49-B9B9-F4DE1B68224C}" type="sibTrans" cxnId="{F86EE6A1-A09C-490B-86D0-2EFDB3151498}">
      <dgm:prSet/>
      <dgm:spPr/>
      <dgm:t>
        <a:bodyPr/>
        <a:lstStyle/>
        <a:p>
          <a:endParaRPr lang="ru-RU"/>
        </a:p>
      </dgm:t>
    </dgm:pt>
    <dgm:pt modelId="{BE471120-F84E-4734-B18E-ADDC3D379A7F}">
      <dgm:prSet phldrT="[Текст]"/>
      <dgm:spPr/>
      <dgm:t>
        <a:bodyPr/>
        <a:lstStyle/>
        <a:p>
          <a:r>
            <a:rPr lang="ru-RU" dirty="0" smtClean="0"/>
            <a:t>Выявить преимущества и недостатки</a:t>
          </a:r>
          <a:endParaRPr lang="ru-RU" dirty="0"/>
        </a:p>
      </dgm:t>
    </dgm:pt>
    <dgm:pt modelId="{32084664-22A1-44AD-A6F1-F5604097F730}" type="parTrans" cxnId="{766349D6-784D-492E-B040-07E394C5FBA0}">
      <dgm:prSet/>
      <dgm:spPr/>
      <dgm:t>
        <a:bodyPr/>
        <a:lstStyle/>
        <a:p>
          <a:endParaRPr lang="ru-RU"/>
        </a:p>
      </dgm:t>
    </dgm:pt>
    <dgm:pt modelId="{5996B15A-9C21-4BA8-8C28-49DD40F0529B}" type="sibTrans" cxnId="{766349D6-784D-492E-B040-07E394C5FBA0}">
      <dgm:prSet/>
      <dgm:spPr/>
      <dgm:t>
        <a:bodyPr/>
        <a:lstStyle/>
        <a:p>
          <a:endParaRPr lang="ru-RU"/>
        </a:p>
      </dgm:t>
    </dgm:pt>
    <dgm:pt modelId="{66FA8771-D0FC-4D75-B7CC-32EE1EFAA8BC}">
      <dgm:prSet phldrT="[Текст]"/>
      <dgm:spPr/>
      <dgm:t>
        <a:bodyPr/>
        <a:lstStyle/>
        <a:p>
          <a:r>
            <a:rPr lang="ru-RU" dirty="0" smtClean="0"/>
            <a:t>Правильно сбалансировать сильные и слабые стороны</a:t>
          </a:r>
          <a:endParaRPr lang="ru-RU" dirty="0"/>
        </a:p>
      </dgm:t>
    </dgm:pt>
    <dgm:pt modelId="{925427E5-01F0-49ED-9C15-ACDBB8264F10}" type="parTrans" cxnId="{51A5D3BC-7D9F-4723-B409-4BF9710BA0EB}">
      <dgm:prSet/>
      <dgm:spPr/>
      <dgm:t>
        <a:bodyPr/>
        <a:lstStyle/>
        <a:p>
          <a:endParaRPr lang="ru-RU"/>
        </a:p>
      </dgm:t>
    </dgm:pt>
    <dgm:pt modelId="{83560EC0-3F8C-44F5-9412-ED1CF716189E}" type="sibTrans" cxnId="{51A5D3BC-7D9F-4723-B409-4BF9710BA0EB}">
      <dgm:prSet/>
      <dgm:spPr/>
      <dgm:t>
        <a:bodyPr/>
        <a:lstStyle/>
        <a:p>
          <a:endParaRPr lang="ru-RU"/>
        </a:p>
      </dgm:t>
    </dgm:pt>
    <dgm:pt modelId="{07CAF1C1-4F37-4FD0-A20D-74E3F95F4173}">
      <dgm:prSet phldrT="[Текст]"/>
      <dgm:spPr/>
      <dgm:t>
        <a:bodyPr/>
        <a:lstStyle/>
        <a:p>
          <a:r>
            <a:rPr lang="ru-RU" dirty="0" smtClean="0"/>
            <a:t>Лучшее понимание своей команды</a:t>
          </a:r>
          <a:endParaRPr lang="ru-RU" dirty="0"/>
        </a:p>
      </dgm:t>
    </dgm:pt>
    <dgm:pt modelId="{6ED28F98-BDE3-409E-9B22-503E05D8FF8E}" type="parTrans" cxnId="{F86A3A7E-0F52-4DE1-B78A-2DD286257C97}">
      <dgm:prSet/>
      <dgm:spPr/>
      <dgm:t>
        <a:bodyPr/>
        <a:lstStyle/>
        <a:p>
          <a:endParaRPr lang="ru-RU"/>
        </a:p>
      </dgm:t>
    </dgm:pt>
    <dgm:pt modelId="{0762C50E-CB72-4A5E-A88D-59B56CFF6E77}" type="sibTrans" cxnId="{F86A3A7E-0F52-4DE1-B78A-2DD286257C97}">
      <dgm:prSet/>
      <dgm:spPr/>
      <dgm:t>
        <a:bodyPr/>
        <a:lstStyle/>
        <a:p>
          <a:endParaRPr lang="ru-RU"/>
        </a:p>
      </dgm:t>
    </dgm:pt>
    <dgm:pt modelId="{8727814C-FDA1-4DFD-88BB-DAA57622F8D4}">
      <dgm:prSet phldrT="[Текст]"/>
      <dgm:spPr/>
      <dgm:t>
        <a:bodyPr/>
        <a:lstStyle/>
        <a:p>
          <a:r>
            <a:rPr lang="ru-RU" dirty="0" smtClean="0"/>
            <a:t>Предотвратит принятие неверных решений</a:t>
          </a:r>
          <a:endParaRPr lang="ru-RU" dirty="0"/>
        </a:p>
      </dgm:t>
    </dgm:pt>
    <dgm:pt modelId="{98E2A74F-05C5-4236-860A-545A70B21BA0}" type="parTrans" cxnId="{0926B56B-161C-4F0F-8D7C-CD8FB3B1FCFE}">
      <dgm:prSet/>
      <dgm:spPr/>
      <dgm:t>
        <a:bodyPr/>
        <a:lstStyle/>
        <a:p>
          <a:endParaRPr lang="ru-RU"/>
        </a:p>
      </dgm:t>
    </dgm:pt>
    <dgm:pt modelId="{FE09C5A8-43AF-4CF0-944F-C27104522590}" type="sibTrans" cxnId="{0926B56B-161C-4F0F-8D7C-CD8FB3B1FCFE}">
      <dgm:prSet/>
      <dgm:spPr/>
      <dgm:t>
        <a:bodyPr/>
        <a:lstStyle/>
        <a:p>
          <a:endParaRPr lang="ru-RU"/>
        </a:p>
      </dgm:t>
    </dgm:pt>
    <dgm:pt modelId="{D1497A90-73D1-45E4-91D2-6BE82BA3854E}">
      <dgm:prSet phldrT="[Текст]"/>
      <dgm:spPr/>
      <dgm:t>
        <a:bodyPr/>
        <a:lstStyle/>
        <a:p>
          <a:r>
            <a:rPr lang="ru-RU" dirty="0" smtClean="0"/>
            <a:t>Исключит конфликты в команде</a:t>
          </a:r>
          <a:endParaRPr lang="ru-RU" dirty="0"/>
        </a:p>
      </dgm:t>
    </dgm:pt>
    <dgm:pt modelId="{C787F9BB-A5B1-4084-BEA0-416F50A9AFCC}" type="parTrans" cxnId="{068107A9-67FC-4995-9054-B66E2389D3FC}">
      <dgm:prSet/>
      <dgm:spPr/>
      <dgm:t>
        <a:bodyPr/>
        <a:lstStyle/>
        <a:p>
          <a:endParaRPr lang="ru-RU"/>
        </a:p>
      </dgm:t>
    </dgm:pt>
    <dgm:pt modelId="{0776C12C-7C8E-472C-AB38-7681471DC78C}" type="sibTrans" cxnId="{068107A9-67FC-4995-9054-B66E2389D3FC}">
      <dgm:prSet/>
      <dgm:spPr/>
      <dgm:t>
        <a:bodyPr/>
        <a:lstStyle/>
        <a:p>
          <a:endParaRPr lang="ru-RU"/>
        </a:p>
      </dgm:t>
    </dgm:pt>
    <dgm:pt modelId="{562C830A-C925-4D43-A035-A5B744DB2D36}" type="pres">
      <dgm:prSet presAssocID="{A59D5960-52E9-44E4-833C-3EC3D85BB6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E48FE-9AC3-4A1E-B3D4-B50820D9015C}" type="pres">
      <dgm:prSet presAssocID="{07CAF1C1-4F37-4FD0-A20D-74E3F95F4173}" presName="boxAndChildren" presStyleCnt="0"/>
      <dgm:spPr/>
      <dgm:t>
        <a:bodyPr/>
        <a:lstStyle/>
        <a:p>
          <a:endParaRPr lang="ru-RU"/>
        </a:p>
      </dgm:t>
    </dgm:pt>
    <dgm:pt modelId="{0BCBD498-2088-4EBD-9C94-457641345A9E}" type="pres">
      <dgm:prSet presAssocID="{07CAF1C1-4F37-4FD0-A20D-74E3F95F4173}" presName="parentTextBox" presStyleLbl="node1" presStyleIdx="0" presStyleCnt="3"/>
      <dgm:spPr/>
      <dgm:t>
        <a:bodyPr/>
        <a:lstStyle/>
        <a:p>
          <a:endParaRPr lang="ru-RU"/>
        </a:p>
      </dgm:t>
    </dgm:pt>
    <dgm:pt modelId="{A6278645-2FA5-4328-89E2-05183BFE5B11}" type="pres">
      <dgm:prSet presAssocID="{07CAF1C1-4F37-4FD0-A20D-74E3F95F4173}" presName="entireBox" presStyleLbl="node1" presStyleIdx="0" presStyleCnt="3"/>
      <dgm:spPr/>
      <dgm:t>
        <a:bodyPr/>
        <a:lstStyle/>
        <a:p>
          <a:endParaRPr lang="ru-RU"/>
        </a:p>
      </dgm:t>
    </dgm:pt>
    <dgm:pt modelId="{12CF4D94-EC55-4999-95D1-DA5D9203B94D}" type="pres">
      <dgm:prSet presAssocID="{07CAF1C1-4F37-4FD0-A20D-74E3F95F4173}" presName="descendantBox" presStyleCnt="0"/>
      <dgm:spPr/>
      <dgm:t>
        <a:bodyPr/>
        <a:lstStyle/>
        <a:p>
          <a:endParaRPr lang="ru-RU"/>
        </a:p>
      </dgm:t>
    </dgm:pt>
    <dgm:pt modelId="{68EB04EA-6766-48DB-B12B-6C69862C8C1A}" type="pres">
      <dgm:prSet presAssocID="{8727814C-FDA1-4DFD-88BB-DAA57622F8D4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446D5-565B-41AB-A24C-6C52EE1E6A9D}" type="pres">
      <dgm:prSet presAssocID="{D1497A90-73D1-45E4-91D2-6BE82BA3854E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B492C-B41B-4ACC-8BC7-9EF90981C37C}" type="pres">
      <dgm:prSet presAssocID="{41C07F04-2F41-4C49-B9B9-F4DE1B68224C}" presName="sp" presStyleCnt="0"/>
      <dgm:spPr/>
      <dgm:t>
        <a:bodyPr/>
        <a:lstStyle/>
        <a:p>
          <a:endParaRPr lang="ru-RU"/>
        </a:p>
      </dgm:t>
    </dgm:pt>
    <dgm:pt modelId="{CFD952C1-EA42-4349-B021-D78409D04EC1}" type="pres">
      <dgm:prSet presAssocID="{174CC1E1-F227-4A5C-AEA7-CE8E36F2461C}" presName="arrowAndChildren" presStyleCnt="0"/>
      <dgm:spPr/>
      <dgm:t>
        <a:bodyPr/>
        <a:lstStyle/>
        <a:p>
          <a:endParaRPr lang="ru-RU"/>
        </a:p>
      </dgm:t>
    </dgm:pt>
    <dgm:pt modelId="{B9C18C3D-13E1-4238-B05B-FB3BD7158007}" type="pres">
      <dgm:prSet presAssocID="{174CC1E1-F227-4A5C-AEA7-CE8E36F2461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0C1F81D-5846-439B-A1D0-428DED760AE9}" type="pres">
      <dgm:prSet presAssocID="{174CC1E1-F227-4A5C-AEA7-CE8E36F2461C}" presName="arrow" presStyleLbl="node1" presStyleIdx="1" presStyleCnt="3"/>
      <dgm:spPr/>
      <dgm:t>
        <a:bodyPr/>
        <a:lstStyle/>
        <a:p>
          <a:endParaRPr lang="ru-RU"/>
        </a:p>
      </dgm:t>
    </dgm:pt>
    <dgm:pt modelId="{7612A93D-EBF7-4822-9B5B-AEDA263E7B70}" type="pres">
      <dgm:prSet presAssocID="{174CC1E1-F227-4A5C-AEA7-CE8E36F2461C}" presName="descendantArrow" presStyleCnt="0"/>
      <dgm:spPr/>
      <dgm:t>
        <a:bodyPr/>
        <a:lstStyle/>
        <a:p>
          <a:endParaRPr lang="ru-RU"/>
        </a:p>
      </dgm:t>
    </dgm:pt>
    <dgm:pt modelId="{D7FA5BD2-6973-4B7F-B757-85D47611A047}" type="pres">
      <dgm:prSet presAssocID="{BE471120-F84E-4734-B18E-ADDC3D379A7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5EC54-38C4-4792-BF93-B6A44381F468}" type="pres">
      <dgm:prSet presAssocID="{66FA8771-D0FC-4D75-B7CC-32EE1EFAA8B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ED744-1B82-4DA6-B734-D50D3BD6B07E}" type="pres">
      <dgm:prSet presAssocID="{6D096F28-302E-4CFC-A00F-6069F387E8C0}" presName="sp" presStyleCnt="0"/>
      <dgm:spPr/>
      <dgm:t>
        <a:bodyPr/>
        <a:lstStyle/>
        <a:p>
          <a:endParaRPr lang="ru-RU"/>
        </a:p>
      </dgm:t>
    </dgm:pt>
    <dgm:pt modelId="{A5F0A630-52F6-4F19-B2BA-57BDDAEB2772}" type="pres">
      <dgm:prSet presAssocID="{8C1EFAF8-D71B-4275-9442-4F4879A6892D}" presName="arrowAndChildren" presStyleCnt="0"/>
      <dgm:spPr/>
      <dgm:t>
        <a:bodyPr/>
        <a:lstStyle/>
        <a:p>
          <a:endParaRPr lang="ru-RU"/>
        </a:p>
      </dgm:t>
    </dgm:pt>
    <dgm:pt modelId="{60920D95-4690-4303-BDCF-F860B6F4E11C}" type="pres">
      <dgm:prSet presAssocID="{8C1EFAF8-D71B-4275-9442-4F4879A6892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D344042-4E2F-4946-83C9-B66EE4BD74B8}" type="pres">
      <dgm:prSet presAssocID="{8C1EFAF8-D71B-4275-9442-4F4879A6892D}" presName="arrow" presStyleLbl="node1" presStyleIdx="2" presStyleCnt="3"/>
      <dgm:spPr/>
      <dgm:t>
        <a:bodyPr/>
        <a:lstStyle/>
        <a:p>
          <a:endParaRPr lang="ru-RU"/>
        </a:p>
      </dgm:t>
    </dgm:pt>
    <dgm:pt modelId="{D73C4DE8-2F2F-4EA8-8A74-5ABDAB921003}" type="pres">
      <dgm:prSet presAssocID="{8C1EFAF8-D71B-4275-9442-4F4879A6892D}" presName="descendantArrow" presStyleCnt="0"/>
      <dgm:spPr/>
      <dgm:t>
        <a:bodyPr/>
        <a:lstStyle/>
        <a:p>
          <a:endParaRPr lang="ru-RU"/>
        </a:p>
      </dgm:t>
    </dgm:pt>
    <dgm:pt modelId="{E70EEB14-CB81-46BA-91FB-568EC04527FD}" type="pres">
      <dgm:prSet presAssocID="{A7EEF87B-5F3B-4BED-A788-611C4A3CFE0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6F231-ECF0-4B7C-B6F8-2CA5779D5E91}" type="pres">
      <dgm:prSet presAssocID="{30FB4033-2548-4F83-9A8B-4C15B428C3B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962F2-AAFA-4A16-AF82-855AE4D3B092}" type="presOf" srcId="{8C1EFAF8-D71B-4275-9442-4F4879A6892D}" destId="{60920D95-4690-4303-BDCF-F860B6F4E11C}" srcOrd="0" destOrd="0" presId="urn:microsoft.com/office/officeart/2005/8/layout/process4"/>
    <dgm:cxn modelId="{6986C1E7-6CC3-408E-A617-CC2C7C8A6A20}" type="presOf" srcId="{174CC1E1-F227-4A5C-AEA7-CE8E36F2461C}" destId="{70C1F81D-5846-439B-A1D0-428DED760AE9}" srcOrd="1" destOrd="0" presId="urn:microsoft.com/office/officeart/2005/8/layout/process4"/>
    <dgm:cxn modelId="{EC041985-A313-46F9-B570-5A3881705847}" type="presOf" srcId="{D1497A90-73D1-45E4-91D2-6BE82BA3854E}" destId="{825446D5-565B-41AB-A24C-6C52EE1E6A9D}" srcOrd="0" destOrd="0" presId="urn:microsoft.com/office/officeart/2005/8/layout/process4"/>
    <dgm:cxn modelId="{8D01E60C-F5E9-41D1-BA54-355F67D999ED}" srcId="{A59D5960-52E9-44E4-833C-3EC3D85BB602}" destId="{8C1EFAF8-D71B-4275-9442-4F4879A6892D}" srcOrd="0" destOrd="0" parTransId="{C4F359C9-B1B6-4415-9879-A3BE305F3966}" sibTransId="{6D096F28-302E-4CFC-A00F-6069F387E8C0}"/>
    <dgm:cxn modelId="{F86A3A7E-0F52-4DE1-B78A-2DD286257C97}" srcId="{A59D5960-52E9-44E4-833C-3EC3D85BB602}" destId="{07CAF1C1-4F37-4FD0-A20D-74E3F95F4173}" srcOrd="2" destOrd="0" parTransId="{6ED28F98-BDE3-409E-9B22-503E05D8FF8E}" sibTransId="{0762C50E-CB72-4A5E-A88D-59B56CFF6E77}"/>
    <dgm:cxn modelId="{1FE83402-07DC-4AC9-98F5-4170E0DD800A}" type="presOf" srcId="{07CAF1C1-4F37-4FD0-A20D-74E3F95F4173}" destId="{0BCBD498-2088-4EBD-9C94-457641345A9E}" srcOrd="0" destOrd="0" presId="urn:microsoft.com/office/officeart/2005/8/layout/process4"/>
    <dgm:cxn modelId="{A1F6CB82-24B9-4931-A1CC-FBF5E1E4CAEC}" type="presOf" srcId="{66FA8771-D0FC-4D75-B7CC-32EE1EFAA8BC}" destId="{3695EC54-38C4-4792-BF93-B6A44381F468}" srcOrd="0" destOrd="0" presId="urn:microsoft.com/office/officeart/2005/8/layout/process4"/>
    <dgm:cxn modelId="{53ADC32E-7D8A-40AA-99E0-ACEAFA3DD4C8}" type="presOf" srcId="{A59D5960-52E9-44E4-833C-3EC3D85BB602}" destId="{562C830A-C925-4D43-A035-A5B744DB2D36}" srcOrd="0" destOrd="0" presId="urn:microsoft.com/office/officeart/2005/8/layout/process4"/>
    <dgm:cxn modelId="{2E46C1A3-8BB2-4F50-BFE8-4CAEDFBFD682}" type="presOf" srcId="{8C1EFAF8-D71B-4275-9442-4F4879A6892D}" destId="{AD344042-4E2F-4946-83C9-B66EE4BD74B8}" srcOrd="1" destOrd="0" presId="urn:microsoft.com/office/officeart/2005/8/layout/process4"/>
    <dgm:cxn modelId="{BD017CC6-4B5A-4168-8E51-B992DE020CF2}" type="presOf" srcId="{8727814C-FDA1-4DFD-88BB-DAA57622F8D4}" destId="{68EB04EA-6766-48DB-B12B-6C69862C8C1A}" srcOrd="0" destOrd="0" presId="urn:microsoft.com/office/officeart/2005/8/layout/process4"/>
    <dgm:cxn modelId="{0926B56B-161C-4F0F-8D7C-CD8FB3B1FCFE}" srcId="{07CAF1C1-4F37-4FD0-A20D-74E3F95F4173}" destId="{8727814C-FDA1-4DFD-88BB-DAA57622F8D4}" srcOrd="0" destOrd="0" parTransId="{98E2A74F-05C5-4236-860A-545A70B21BA0}" sibTransId="{FE09C5A8-43AF-4CF0-944F-C27104522590}"/>
    <dgm:cxn modelId="{54527C28-383A-4587-8C47-5C667B489A28}" type="presOf" srcId="{174CC1E1-F227-4A5C-AEA7-CE8E36F2461C}" destId="{B9C18C3D-13E1-4238-B05B-FB3BD7158007}" srcOrd="0" destOrd="0" presId="urn:microsoft.com/office/officeart/2005/8/layout/process4"/>
    <dgm:cxn modelId="{068107A9-67FC-4995-9054-B66E2389D3FC}" srcId="{07CAF1C1-4F37-4FD0-A20D-74E3F95F4173}" destId="{D1497A90-73D1-45E4-91D2-6BE82BA3854E}" srcOrd="1" destOrd="0" parTransId="{C787F9BB-A5B1-4084-BEA0-416F50A9AFCC}" sibTransId="{0776C12C-7C8E-472C-AB38-7681471DC78C}"/>
    <dgm:cxn modelId="{3525AA6A-97E6-4331-80C5-32673130AE8F}" srcId="{8C1EFAF8-D71B-4275-9442-4F4879A6892D}" destId="{30FB4033-2548-4F83-9A8B-4C15B428C3BC}" srcOrd="1" destOrd="0" parTransId="{A372E17E-A1AC-459A-8A39-E00C4E1D1A8A}" sibTransId="{AC825C15-F22B-46E1-8939-4F4BEB22F125}"/>
    <dgm:cxn modelId="{ABFD961E-BF3B-4991-A0B3-52C9FE4FCD42}" type="presOf" srcId="{07CAF1C1-4F37-4FD0-A20D-74E3F95F4173}" destId="{A6278645-2FA5-4328-89E2-05183BFE5B11}" srcOrd="1" destOrd="0" presId="urn:microsoft.com/office/officeart/2005/8/layout/process4"/>
    <dgm:cxn modelId="{1C9DBDD4-495E-4D7A-8B45-27B7319BB8AE}" srcId="{8C1EFAF8-D71B-4275-9442-4F4879A6892D}" destId="{A7EEF87B-5F3B-4BED-A788-611C4A3CFE06}" srcOrd="0" destOrd="0" parTransId="{0450AB6E-0356-4A48-8528-F1D6064B527F}" sibTransId="{4A01B141-AF91-493B-915F-DFCB9E928C4C}"/>
    <dgm:cxn modelId="{51A5D3BC-7D9F-4723-B409-4BF9710BA0EB}" srcId="{174CC1E1-F227-4A5C-AEA7-CE8E36F2461C}" destId="{66FA8771-D0FC-4D75-B7CC-32EE1EFAA8BC}" srcOrd="1" destOrd="0" parTransId="{925427E5-01F0-49ED-9C15-ACDBB8264F10}" sibTransId="{83560EC0-3F8C-44F5-9412-ED1CF716189E}"/>
    <dgm:cxn modelId="{82CFA51D-180C-4216-B2BC-376C27204B7C}" type="presOf" srcId="{A7EEF87B-5F3B-4BED-A788-611C4A3CFE06}" destId="{E70EEB14-CB81-46BA-91FB-568EC04527FD}" srcOrd="0" destOrd="0" presId="urn:microsoft.com/office/officeart/2005/8/layout/process4"/>
    <dgm:cxn modelId="{766349D6-784D-492E-B040-07E394C5FBA0}" srcId="{174CC1E1-F227-4A5C-AEA7-CE8E36F2461C}" destId="{BE471120-F84E-4734-B18E-ADDC3D379A7F}" srcOrd="0" destOrd="0" parTransId="{32084664-22A1-44AD-A6F1-F5604097F730}" sibTransId="{5996B15A-9C21-4BA8-8C28-49DD40F0529B}"/>
    <dgm:cxn modelId="{F86EE6A1-A09C-490B-86D0-2EFDB3151498}" srcId="{A59D5960-52E9-44E4-833C-3EC3D85BB602}" destId="{174CC1E1-F227-4A5C-AEA7-CE8E36F2461C}" srcOrd="1" destOrd="0" parTransId="{F2EFD414-DFBD-4D95-85CF-2169A0CB1E5E}" sibTransId="{41C07F04-2F41-4C49-B9B9-F4DE1B68224C}"/>
    <dgm:cxn modelId="{0EB85F4C-671C-4AD2-8FC2-328955C6DFC5}" type="presOf" srcId="{BE471120-F84E-4734-B18E-ADDC3D379A7F}" destId="{D7FA5BD2-6973-4B7F-B757-85D47611A047}" srcOrd="0" destOrd="0" presId="urn:microsoft.com/office/officeart/2005/8/layout/process4"/>
    <dgm:cxn modelId="{65396827-98B7-4ADA-8A73-D689155D02B2}" type="presOf" srcId="{30FB4033-2548-4F83-9A8B-4C15B428C3BC}" destId="{DCB6F231-ECF0-4B7C-B6F8-2CA5779D5E91}" srcOrd="0" destOrd="0" presId="urn:microsoft.com/office/officeart/2005/8/layout/process4"/>
    <dgm:cxn modelId="{A518AB04-73A7-4647-A160-A9604F628BFC}" type="presParOf" srcId="{562C830A-C925-4D43-A035-A5B744DB2D36}" destId="{D75E48FE-9AC3-4A1E-B3D4-B50820D9015C}" srcOrd="0" destOrd="0" presId="urn:microsoft.com/office/officeart/2005/8/layout/process4"/>
    <dgm:cxn modelId="{6B15B9F2-8128-4C79-9F83-2C5FC6F8723D}" type="presParOf" srcId="{D75E48FE-9AC3-4A1E-B3D4-B50820D9015C}" destId="{0BCBD498-2088-4EBD-9C94-457641345A9E}" srcOrd="0" destOrd="0" presId="urn:microsoft.com/office/officeart/2005/8/layout/process4"/>
    <dgm:cxn modelId="{A6EA79F0-555D-40BF-AD43-124FEDEF32E8}" type="presParOf" srcId="{D75E48FE-9AC3-4A1E-B3D4-B50820D9015C}" destId="{A6278645-2FA5-4328-89E2-05183BFE5B11}" srcOrd="1" destOrd="0" presId="urn:microsoft.com/office/officeart/2005/8/layout/process4"/>
    <dgm:cxn modelId="{5A24BC21-6355-442E-9627-8AF165E1CE21}" type="presParOf" srcId="{D75E48FE-9AC3-4A1E-B3D4-B50820D9015C}" destId="{12CF4D94-EC55-4999-95D1-DA5D9203B94D}" srcOrd="2" destOrd="0" presId="urn:microsoft.com/office/officeart/2005/8/layout/process4"/>
    <dgm:cxn modelId="{1184FC80-DBEB-400E-A474-AB4DC4703252}" type="presParOf" srcId="{12CF4D94-EC55-4999-95D1-DA5D9203B94D}" destId="{68EB04EA-6766-48DB-B12B-6C69862C8C1A}" srcOrd="0" destOrd="0" presId="urn:microsoft.com/office/officeart/2005/8/layout/process4"/>
    <dgm:cxn modelId="{1A5B889A-5BBA-4FA2-8AC4-AF92BB87853B}" type="presParOf" srcId="{12CF4D94-EC55-4999-95D1-DA5D9203B94D}" destId="{825446D5-565B-41AB-A24C-6C52EE1E6A9D}" srcOrd="1" destOrd="0" presId="urn:microsoft.com/office/officeart/2005/8/layout/process4"/>
    <dgm:cxn modelId="{EE5214E6-7BA0-446C-8805-042690CEAE4E}" type="presParOf" srcId="{562C830A-C925-4D43-A035-A5B744DB2D36}" destId="{751B492C-B41B-4ACC-8BC7-9EF90981C37C}" srcOrd="1" destOrd="0" presId="urn:microsoft.com/office/officeart/2005/8/layout/process4"/>
    <dgm:cxn modelId="{3E787F0F-4D10-458C-BF9B-72745EE8FB41}" type="presParOf" srcId="{562C830A-C925-4D43-A035-A5B744DB2D36}" destId="{CFD952C1-EA42-4349-B021-D78409D04EC1}" srcOrd="2" destOrd="0" presId="urn:microsoft.com/office/officeart/2005/8/layout/process4"/>
    <dgm:cxn modelId="{030219EA-D4A4-4A02-9154-32750C82CF44}" type="presParOf" srcId="{CFD952C1-EA42-4349-B021-D78409D04EC1}" destId="{B9C18C3D-13E1-4238-B05B-FB3BD7158007}" srcOrd="0" destOrd="0" presId="urn:microsoft.com/office/officeart/2005/8/layout/process4"/>
    <dgm:cxn modelId="{954A9760-FE7C-4BF3-A5E1-90C1A39E442E}" type="presParOf" srcId="{CFD952C1-EA42-4349-B021-D78409D04EC1}" destId="{70C1F81D-5846-439B-A1D0-428DED760AE9}" srcOrd="1" destOrd="0" presId="urn:microsoft.com/office/officeart/2005/8/layout/process4"/>
    <dgm:cxn modelId="{22E9AD97-0CF0-4ED1-A98C-8E35FCF2EB94}" type="presParOf" srcId="{CFD952C1-EA42-4349-B021-D78409D04EC1}" destId="{7612A93D-EBF7-4822-9B5B-AEDA263E7B70}" srcOrd="2" destOrd="0" presId="urn:microsoft.com/office/officeart/2005/8/layout/process4"/>
    <dgm:cxn modelId="{510C4CA4-06E3-46CF-84DB-219B78268187}" type="presParOf" srcId="{7612A93D-EBF7-4822-9B5B-AEDA263E7B70}" destId="{D7FA5BD2-6973-4B7F-B757-85D47611A047}" srcOrd="0" destOrd="0" presId="urn:microsoft.com/office/officeart/2005/8/layout/process4"/>
    <dgm:cxn modelId="{4E72F4E8-F572-4662-9FB7-523FF9868DAB}" type="presParOf" srcId="{7612A93D-EBF7-4822-9B5B-AEDA263E7B70}" destId="{3695EC54-38C4-4792-BF93-B6A44381F468}" srcOrd="1" destOrd="0" presId="urn:microsoft.com/office/officeart/2005/8/layout/process4"/>
    <dgm:cxn modelId="{4106A2A7-EEA0-45A8-A1AA-0B6C83314F96}" type="presParOf" srcId="{562C830A-C925-4D43-A035-A5B744DB2D36}" destId="{4B9ED744-1B82-4DA6-B734-D50D3BD6B07E}" srcOrd="3" destOrd="0" presId="urn:microsoft.com/office/officeart/2005/8/layout/process4"/>
    <dgm:cxn modelId="{6173EFC8-CD98-413D-909E-F196DB9A210A}" type="presParOf" srcId="{562C830A-C925-4D43-A035-A5B744DB2D36}" destId="{A5F0A630-52F6-4F19-B2BA-57BDDAEB2772}" srcOrd="4" destOrd="0" presId="urn:microsoft.com/office/officeart/2005/8/layout/process4"/>
    <dgm:cxn modelId="{C0966D03-D267-49F5-BF26-0482303CFABD}" type="presParOf" srcId="{A5F0A630-52F6-4F19-B2BA-57BDDAEB2772}" destId="{60920D95-4690-4303-BDCF-F860B6F4E11C}" srcOrd="0" destOrd="0" presId="urn:microsoft.com/office/officeart/2005/8/layout/process4"/>
    <dgm:cxn modelId="{7E68B857-EFFE-4CDB-98E8-45F8ACAC3749}" type="presParOf" srcId="{A5F0A630-52F6-4F19-B2BA-57BDDAEB2772}" destId="{AD344042-4E2F-4946-83C9-B66EE4BD74B8}" srcOrd="1" destOrd="0" presId="urn:microsoft.com/office/officeart/2005/8/layout/process4"/>
    <dgm:cxn modelId="{36D9FCC1-5207-478E-8867-013EBD8E80F0}" type="presParOf" srcId="{A5F0A630-52F6-4F19-B2BA-57BDDAEB2772}" destId="{D73C4DE8-2F2F-4EA8-8A74-5ABDAB921003}" srcOrd="2" destOrd="0" presId="urn:microsoft.com/office/officeart/2005/8/layout/process4"/>
    <dgm:cxn modelId="{C323936D-000E-40B9-AF8D-4F257F4ECD62}" type="presParOf" srcId="{D73C4DE8-2F2F-4EA8-8A74-5ABDAB921003}" destId="{E70EEB14-CB81-46BA-91FB-568EC04527FD}" srcOrd="0" destOrd="0" presId="urn:microsoft.com/office/officeart/2005/8/layout/process4"/>
    <dgm:cxn modelId="{E2F4C50F-0E3F-4A9D-AA39-F391F291529E}" type="presParOf" srcId="{D73C4DE8-2F2F-4EA8-8A74-5ABDAB921003}" destId="{DCB6F231-ECF0-4B7C-B6F8-2CA5779D5E9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CD114-8DF2-4A4A-8149-37F9DBCDCC39}">
      <dsp:nvSpPr>
        <dsp:cNvPr id="0" name=""/>
        <dsp:cNvSpPr/>
      </dsp:nvSpPr>
      <dsp:spPr>
        <a:xfrm>
          <a:off x="3143" y="625689"/>
          <a:ext cx="3064668" cy="89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Роли, нацеленные на действие</a:t>
          </a:r>
          <a:endParaRPr lang="ru-RU" sz="2600" kern="1200" dirty="0"/>
        </a:p>
      </dsp:txBody>
      <dsp:txXfrm>
        <a:off x="3143" y="625689"/>
        <a:ext cx="3064668" cy="897883"/>
      </dsp:txXfrm>
    </dsp:sp>
    <dsp:sp modelId="{435822C6-06E0-4F45-98F5-237494633EFA}">
      <dsp:nvSpPr>
        <dsp:cNvPr id="0" name=""/>
        <dsp:cNvSpPr/>
      </dsp:nvSpPr>
      <dsp:spPr>
        <a:xfrm>
          <a:off x="3143" y="1523573"/>
          <a:ext cx="3064668" cy="187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/>
            <a:t>Мотиватор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Исполнитель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Педант</a:t>
          </a:r>
          <a:endParaRPr lang="ru-RU" sz="2600" kern="1200" dirty="0"/>
        </a:p>
      </dsp:txBody>
      <dsp:txXfrm>
        <a:off x="3143" y="1523573"/>
        <a:ext cx="3064668" cy="1873462"/>
      </dsp:txXfrm>
    </dsp:sp>
    <dsp:sp modelId="{441BD750-A82C-4622-BCFA-1EC64BC6A9C1}">
      <dsp:nvSpPr>
        <dsp:cNvPr id="0" name=""/>
        <dsp:cNvSpPr/>
      </dsp:nvSpPr>
      <dsp:spPr>
        <a:xfrm>
          <a:off x="3496865" y="625689"/>
          <a:ext cx="3064668" cy="89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Социальные роли</a:t>
          </a:r>
          <a:endParaRPr lang="ru-RU" sz="2600" kern="1200" dirty="0"/>
        </a:p>
      </dsp:txBody>
      <dsp:txXfrm>
        <a:off x="3496865" y="625689"/>
        <a:ext cx="3064668" cy="897883"/>
      </dsp:txXfrm>
    </dsp:sp>
    <dsp:sp modelId="{24F68DDF-2062-4FAE-8191-0689D25573D5}">
      <dsp:nvSpPr>
        <dsp:cNvPr id="0" name=""/>
        <dsp:cNvSpPr/>
      </dsp:nvSpPr>
      <dsp:spPr>
        <a:xfrm>
          <a:off x="3496865" y="1523573"/>
          <a:ext cx="3064668" cy="187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Координатор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Душа компании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Исследователь ресурсов</a:t>
          </a:r>
          <a:endParaRPr lang="ru-RU" sz="2600" kern="1200" dirty="0"/>
        </a:p>
      </dsp:txBody>
      <dsp:txXfrm>
        <a:off x="3496865" y="1523573"/>
        <a:ext cx="3064668" cy="1873462"/>
      </dsp:txXfrm>
    </dsp:sp>
    <dsp:sp modelId="{1B2C48B8-F218-46B7-8D9B-0F407CE42AD1}">
      <dsp:nvSpPr>
        <dsp:cNvPr id="0" name=""/>
        <dsp:cNvSpPr/>
      </dsp:nvSpPr>
      <dsp:spPr>
        <a:xfrm>
          <a:off x="6990588" y="625689"/>
          <a:ext cx="3064668" cy="89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Интеллектуальные роли</a:t>
          </a:r>
          <a:endParaRPr lang="ru-RU" sz="2600" kern="1200" dirty="0"/>
        </a:p>
      </dsp:txBody>
      <dsp:txXfrm>
        <a:off x="6990588" y="625689"/>
        <a:ext cx="3064668" cy="897883"/>
      </dsp:txXfrm>
    </dsp:sp>
    <dsp:sp modelId="{B220F908-AF67-41D1-B9D8-64A9CB183282}">
      <dsp:nvSpPr>
        <dsp:cNvPr id="0" name=""/>
        <dsp:cNvSpPr/>
      </dsp:nvSpPr>
      <dsp:spPr>
        <a:xfrm>
          <a:off x="6990588" y="1523573"/>
          <a:ext cx="3064668" cy="187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Генератор идей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Аналитик-стратег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Специалист</a:t>
          </a:r>
          <a:endParaRPr lang="ru-RU" sz="2600" kern="1200" dirty="0"/>
        </a:p>
      </dsp:txBody>
      <dsp:txXfrm>
        <a:off x="6990588" y="1523573"/>
        <a:ext cx="3064668" cy="1873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C92ED-75E9-4469-9ED1-B9BB48522445}">
      <dsp:nvSpPr>
        <dsp:cNvPr id="0" name=""/>
        <dsp:cNvSpPr/>
      </dsp:nvSpPr>
      <dsp:spPr>
        <a:xfrm>
          <a:off x="0" y="0"/>
          <a:ext cx="10058399" cy="1257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Мотиватор</a:t>
          </a:r>
          <a:endParaRPr lang="ru-RU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Бросает вызов команде, чтобы сделать ее лучше</a:t>
          </a:r>
          <a:endParaRPr lang="ru-RU" sz="2700" kern="1200" dirty="0"/>
        </a:p>
      </dsp:txBody>
      <dsp:txXfrm>
        <a:off x="2137390" y="0"/>
        <a:ext cx="7921009" cy="1257101"/>
      </dsp:txXfrm>
    </dsp:sp>
    <dsp:sp modelId="{3ABFD9EF-9B1D-4EF4-AE8F-4E2949DAB090}">
      <dsp:nvSpPr>
        <dsp:cNvPr id="0" name=""/>
        <dsp:cNvSpPr/>
      </dsp:nvSpPr>
      <dsp:spPr>
        <a:xfrm>
          <a:off x="125710" y="125710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B8D400-6B43-4F2F-AB92-7DDF7E34E793}">
      <dsp:nvSpPr>
        <dsp:cNvPr id="0" name=""/>
        <dsp:cNvSpPr/>
      </dsp:nvSpPr>
      <dsp:spPr>
        <a:xfrm>
          <a:off x="0" y="1382811"/>
          <a:ext cx="10058399" cy="1257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Исполнитель</a:t>
          </a:r>
          <a:endParaRPr lang="ru-RU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Превращает идею в действие</a:t>
          </a:r>
          <a:endParaRPr lang="ru-RU" sz="2700" kern="1200" dirty="0"/>
        </a:p>
      </dsp:txBody>
      <dsp:txXfrm>
        <a:off x="2137390" y="1382811"/>
        <a:ext cx="7921009" cy="1257101"/>
      </dsp:txXfrm>
    </dsp:sp>
    <dsp:sp modelId="{BC4DF889-1B0C-4E54-903B-CCC2B2CC42A9}">
      <dsp:nvSpPr>
        <dsp:cNvPr id="0" name=""/>
        <dsp:cNvSpPr/>
      </dsp:nvSpPr>
      <dsp:spPr>
        <a:xfrm>
          <a:off x="125710" y="1508521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D2815A-220A-4228-A84F-5861108C9986}">
      <dsp:nvSpPr>
        <dsp:cNvPr id="0" name=""/>
        <dsp:cNvSpPr/>
      </dsp:nvSpPr>
      <dsp:spPr>
        <a:xfrm>
          <a:off x="0" y="2765623"/>
          <a:ext cx="10058399" cy="1257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Педант</a:t>
          </a:r>
          <a:endParaRPr lang="ru-RU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Гарантирует тщательность и своевременность</a:t>
          </a:r>
          <a:endParaRPr lang="ru-RU" sz="2700" kern="1200" dirty="0"/>
        </a:p>
      </dsp:txBody>
      <dsp:txXfrm>
        <a:off x="2137390" y="2765623"/>
        <a:ext cx="7921009" cy="1257101"/>
      </dsp:txXfrm>
    </dsp:sp>
    <dsp:sp modelId="{AA0A9B10-3B62-4D98-8124-305CCDA8982B}">
      <dsp:nvSpPr>
        <dsp:cNvPr id="0" name=""/>
        <dsp:cNvSpPr/>
      </dsp:nvSpPr>
      <dsp:spPr>
        <a:xfrm>
          <a:off x="125710" y="2891333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59E50-8BD3-40BF-8CF0-AD38A41D1CC5}">
      <dsp:nvSpPr>
        <dsp:cNvPr id="0" name=""/>
        <dsp:cNvSpPr/>
      </dsp:nvSpPr>
      <dsp:spPr>
        <a:xfrm>
          <a:off x="0" y="0"/>
          <a:ext cx="10058399" cy="1257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Координатор</a:t>
          </a:r>
          <a:endParaRPr lang="ru-RU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Исполняет роль лидера команды</a:t>
          </a:r>
          <a:endParaRPr lang="ru-RU" sz="2600" kern="1200" dirty="0"/>
        </a:p>
      </dsp:txBody>
      <dsp:txXfrm>
        <a:off x="2137390" y="0"/>
        <a:ext cx="7921009" cy="1257101"/>
      </dsp:txXfrm>
    </dsp:sp>
    <dsp:sp modelId="{17159A00-26C9-4A99-B837-85F0AFE48FE4}">
      <dsp:nvSpPr>
        <dsp:cNvPr id="0" name=""/>
        <dsp:cNvSpPr/>
      </dsp:nvSpPr>
      <dsp:spPr>
        <a:xfrm>
          <a:off x="125710" y="125710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96B53C-471E-4660-90FC-B95CF1735FFF}">
      <dsp:nvSpPr>
        <dsp:cNvPr id="0" name=""/>
        <dsp:cNvSpPr/>
      </dsp:nvSpPr>
      <dsp:spPr>
        <a:xfrm>
          <a:off x="0" y="1382811"/>
          <a:ext cx="10058399" cy="1257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Душа компании</a:t>
          </a:r>
          <a:endParaRPr lang="ru-RU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Поощряет взаимодействие между членами команды</a:t>
          </a:r>
          <a:endParaRPr lang="ru-RU" sz="2600" kern="1200" dirty="0"/>
        </a:p>
      </dsp:txBody>
      <dsp:txXfrm>
        <a:off x="2137390" y="1382811"/>
        <a:ext cx="7921009" cy="1257101"/>
      </dsp:txXfrm>
    </dsp:sp>
    <dsp:sp modelId="{405FE677-01FA-46C7-B73F-3CEE014CFAAA}">
      <dsp:nvSpPr>
        <dsp:cNvPr id="0" name=""/>
        <dsp:cNvSpPr/>
      </dsp:nvSpPr>
      <dsp:spPr>
        <a:xfrm>
          <a:off x="125710" y="1508521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DD94C6-1C42-4E3A-8447-A5E9A707C2CE}">
      <dsp:nvSpPr>
        <dsp:cNvPr id="0" name=""/>
        <dsp:cNvSpPr/>
      </dsp:nvSpPr>
      <dsp:spPr>
        <a:xfrm>
          <a:off x="0" y="2765623"/>
          <a:ext cx="10058399" cy="1257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Исследователь ресурса</a:t>
          </a:r>
          <a:endParaRPr lang="ru-RU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Исследуют возможности вне команды</a:t>
          </a:r>
          <a:endParaRPr lang="ru-RU" sz="2600" kern="1200" dirty="0"/>
        </a:p>
      </dsp:txBody>
      <dsp:txXfrm>
        <a:off x="2137390" y="2765623"/>
        <a:ext cx="7921009" cy="1257101"/>
      </dsp:txXfrm>
    </dsp:sp>
    <dsp:sp modelId="{2293F8C8-6F2B-4D81-87AF-8A97F61FB019}">
      <dsp:nvSpPr>
        <dsp:cNvPr id="0" name=""/>
        <dsp:cNvSpPr/>
      </dsp:nvSpPr>
      <dsp:spPr>
        <a:xfrm>
          <a:off x="125710" y="2891333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FC763-1BFD-4015-A546-957B95CE0A64}">
      <dsp:nvSpPr>
        <dsp:cNvPr id="0" name=""/>
        <dsp:cNvSpPr/>
      </dsp:nvSpPr>
      <dsp:spPr>
        <a:xfrm>
          <a:off x="0" y="0"/>
          <a:ext cx="10058399" cy="1257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Генератор идей</a:t>
          </a:r>
          <a:endParaRPr lang="ru-RU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Представляет новые идеи и подходы</a:t>
          </a:r>
          <a:endParaRPr lang="ru-RU" sz="2700" kern="1200" dirty="0"/>
        </a:p>
      </dsp:txBody>
      <dsp:txXfrm>
        <a:off x="2137390" y="0"/>
        <a:ext cx="7921009" cy="1257101"/>
      </dsp:txXfrm>
    </dsp:sp>
    <dsp:sp modelId="{874772E2-C2A3-4739-8611-94C6E5CFF6F7}">
      <dsp:nvSpPr>
        <dsp:cNvPr id="0" name=""/>
        <dsp:cNvSpPr/>
      </dsp:nvSpPr>
      <dsp:spPr>
        <a:xfrm>
          <a:off x="125710" y="125710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9859B2-DA34-4112-8FA5-1A9C37F24F45}">
      <dsp:nvSpPr>
        <dsp:cNvPr id="0" name=""/>
        <dsp:cNvSpPr/>
      </dsp:nvSpPr>
      <dsp:spPr>
        <a:xfrm>
          <a:off x="0" y="1382811"/>
          <a:ext cx="10058399" cy="1257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Аналитик-стратег</a:t>
          </a:r>
          <a:endParaRPr lang="ru-RU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Анализирует возможности</a:t>
          </a:r>
          <a:endParaRPr lang="ru-RU" sz="2700" kern="1200" dirty="0"/>
        </a:p>
      </dsp:txBody>
      <dsp:txXfrm>
        <a:off x="2137390" y="1382811"/>
        <a:ext cx="7921009" cy="1257101"/>
      </dsp:txXfrm>
    </dsp:sp>
    <dsp:sp modelId="{9ACD80A0-1665-4B97-B011-8DBFB9E14184}">
      <dsp:nvSpPr>
        <dsp:cNvPr id="0" name=""/>
        <dsp:cNvSpPr/>
      </dsp:nvSpPr>
      <dsp:spPr>
        <a:xfrm>
          <a:off x="125710" y="1508521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FE7FD9-9A9A-4F5B-BB1A-D24BBF429C7D}">
      <dsp:nvSpPr>
        <dsp:cNvPr id="0" name=""/>
        <dsp:cNvSpPr/>
      </dsp:nvSpPr>
      <dsp:spPr>
        <a:xfrm>
          <a:off x="0" y="2765623"/>
          <a:ext cx="10058399" cy="1257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Специалист</a:t>
          </a:r>
          <a:endParaRPr lang="ru-RU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Обеспечивает специализированными знаниями</a:t>
          </a:r>
          <a:endParaRPr lang="ru-RU" sz="2700" kern="1200" dirty="0"/>
        </a:p>
      </dsp:txBody>
      <dsp:txXfrm>
        <a:off x="2137390" y="2765623"/>
        <a:ext cx="7921009" cy="1257101"/>
      </dsp:txXfrm>
    </dsp:sp>
    <dsp:sp modelId="{DC9A3F39-B606-487A-86B9-40977034A1C1}">
      <dsp:nvSpPr>
        <dsp:cNvPr id="0" name=""/>
        <dsp:cNvSpPr/>
      </dsp:nvSpPr>
      <dsp:spPr>
        <a:xfrm>
          <a:off x="125710" y="2891333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C517E-7208-45F7-8A19-68C5ED4F668D}">
      <dsp:nvSpPr>
        <dsp:cNvPr id="0" name=""/>
        <dsp:cNvSpPr/>
      </dsp:nvSpPr>
      <dsp:spPr>
        <a:xfrm>
          <a:off x="606734" y="1611"/>
          <a:ext cx="2414761" cy="144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Личностные черты человека, в особенности экстраверсия и эмоциональная стабильность.</a:t>
          </a:r>
          <a:endParaRPr lang="ru-RU" sz="1500" kern="1200" dirty="0"/>
        </a:p>
      </dsp:txBody>
      <dsp:txXfrm>
        <a:off x="649170" y="44047"/>
        <a:ext cx="2329889" cy="1363984"/>
      </dsp:txXfrm>
    </dsp:sp>
    <dsp:sp modelId="{6EC10EFC-CCC3-4248-B11A-57593437D180}">
      <dsp:nvSpPr>
        <dsp:cNvPr id="0" name=""/>
        <dsp:cNvSpPr/>
      </dsp:nvSpPr>
      <dsp:spPr>
        <a:xfrm>
          <a:off x="3233994" y="426609"/>
          <a:ext cx="511929" cy="598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233994" y="546381"/>
        <a:ext cx="358350" cy="359316"/>
      </dsp:txXfrm>
    </dsp:sp>
    <dsp:sp modelId="{B6DE8CC1-6A72-4FC8-AA73-F2E166A9B019}">
      <dsp:nvSpPr>
        <dsp:cNvPr id="0" name=""/>
        <dsp:cNvSpPr/>
      </dsp:nvSpPr>
      <dsp:spPr>
        <a:xfrm>
          <a:off x="3987400" y="1611"/>
          <a:ext cx="2414761" cy="144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Интеллектуальные способности, во многом: способности аргументировать собственную точку зрения</a:t>
          </a:r>
          <a:endParaRPr lang="ru-RU" sz="1500" kern="1200" dirty="0"/>
        </a:p>
      </dsp:txBody>
      <dsp:txXfrm>
        <a:off x="4029836" y="44047"/>
        <a:ext cx="2329889" cy="1363984"/>
      </dsp:txXfrm>
    </dsp:sp>
    <dsp:sp modelId="{75D4F21D-4085-4F58-8EAF-3E9A0DB36CBB}">
      <dsp:nvSpPr>
        <dsp:cNvPr id="0" name=""/>
        <dsp:cNvSpPr/>
      </dsp:nvSpPr>
      <dsp:spPr>
        <a:xfrm>
          <a:off x="6614660" y="426609"/>
          <a:ext cx="511929" cy="598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614660" y="546381"/>
        <a:ext cx="358350" cy="359316"/>
      </dsp:txXfrm>
    </dsp:sp>
    <dsp:sp modelId="{66B82714-6352-4B59-8000-31D0C218B767}">
      <dsp:nvSpPr>
        <dsp:cNvPr id="0" name=""/>
        <dsp:cNvSpPr/>
      </dsp:nvSpPr>
      <dsp:spPr>
        <a:xfrm>
          <a:off x="7368066" y="1611"/>
          <a:ext cx="2414761" cy="144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Личные ценности, принципы, мотивация</a:t>
          </a:r>
          <a:endParaRPr lang="ru-RU" sz="1500" kern="1200" dirty="0"/>
        </a:p>
      </dsp:txBody>
      <dsp:txXfrm>
        <a:off x="7410502" y="44047"/>
        <a:ext cx="2329889" cy="1363984"/>
      </dsp:txXfrm>
    </dsp:sp>
    <dsp:sp modelId="{F14B75DA-1683-466C-A0A3-2972F04E8721}">
      <dsp:nvSpPr>
        <dsp:cNvPr id="0" name=""/>
        <dsp:cNvSpPr/>
      </dsp:nvSpPr>
      <dsp:spPr>
        <a:xfrm rot="5400000">
          <a:off x="8319482" y="1619501"/>
          <a:ext cx="511929" cy="598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8395789" y="1662967"/>
        <a:ext cx="359316" cy="358350"/>
      </dsp:txXfrm>
    </dsp:sp>
    <dsp:sp modelId="{961DFF92-5B42-4EB7-B48C-3BD364131E9A}">
      <dsp:nvSpPr>
        <dsp:cNvPr id="0" name=""/>
        <dsp:cNvSpPr/>
      </dsp:nvSpPr>
      <dsp:spPr>
        <a:xfrm>
          <a:off x="7368066" y="2416372"/>
          <a:ext cx="2414761" cy="144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Внешние обстоятельства, условия деятельности</a:t>
          </a:r>
          <a:endParaRPr lang="ru-RU" sz="1500" kern="1200" dirty="0"/>
        </a:p>
      </dsp:txBody>
      <dsp:txXfrm>
        <a:off x="7410502" y="2458808"/>
        <a:ext cx="2329889" cy="1363984"/>
      </dsp:txXfrm>
    </dsp:sp>
    <dsp:sp modelId="{0EEE1889-F0F9-4FF3-8BAA-BB92E2C51B7A}">
      <dsp:nvSpPr>
        <dsp:cNvPr id="0" name=""/>
        <dsp:cNvSpPr/>
      </dsp:nvSpPr>
      <dsp:spPr>
        <a:xfrm rot="10800000">
          <a:off x="6643637" y="2841370"/>
          <a:ext cx="511929" cy="598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6797216" y="2961142"/>
        <a:ext cx="358350" cy="359316"/>
      </dsp:txXfrm>
    </dsp:sp>
    <dsp:sp modelId="{B398E03F-1FD2-47DA-9CBB-0174D5D986FF}">
      <dsp:nvSpPr>
        <dsp:cNvPr id="0" name=""/>
        <dsp:cNvSpPr/>
      </dsp:nvSpPr>
      <dsp:spPr>
        <a:xfrm>
          <a:off x="3987400" y="2416372"/>
          <a:ext cx="2414761" cy="144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Прошлый опыт</a:t>
          </a:r>
          <a:endParaRPr lang="ru-RU" sz="1500" kern="1200" dirty="0"/>
        </a:p>
      </dsp:txBody>
      <dsp:txXfrm>
        <a:off x="4029836" y="2458808"/>
        <a:ext cx="2329889" cy="1363984"/>
      </dsp:txXfrm>
    </dsp:sp>
    <dsp:sp modelId="{BB439508-56D5-4013-88B3-3E24F7DC21D6}">
      <dsp:nvSpPr>
        <dsp:cNvPr id="0" name=""/>
        <dsp:cNvSpPr/>
      </dsp:nvSpPr>
      <dsp:spPr>
        <a:xfrm rot="10800000">
          <a:off x="3262971" y="2841370"/>
          <a:ext cx="511929" cy="598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416550" y="2961142"/>
        <a:ext cx="358350" cy="359316"/>
      </dsp:txXfrm>
    </dsp:sp>
    <dsp:sp modelId="{D4CDE491-676F-466C-ADD7-F99A69DA32B2}">
      <dsp:nvSpPr>
        <dsp:cNvPr id="0" name=""/>
        <dsp:cNvSpPr/>
      </dsp:nvSpPr>
      <dsp:spPr>
        <a:xfrm>
          <a:off x="606734" y="2416372"/>
          <a:ext cx="2414761" cy="144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Степень освоения роли</a:t>
          </a:r>
          <a:endParaRPr lang="ru-RU" sz="1500" kern="1200" dirty="0"/>
        </a:p>
      </dsp:txBody>
      <dsp:txXfrm>
        <a:off x="649170" y="2458808"/>
        <a:ext cx="2329889" cy="1363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B647F-83F6-4CDF-BF7D-6BCED5C53A2D}">
      <dsp:nvSpPr>
        <dsp:cNvPr id="0" name=""/>
        <dsp:cNvSpPr/>
      </dsp:nvSpPr>
      <dsp:spPr>
        <a:xfrm rot="21300000">
          <a:off x="413640" y="1607553"/>
          <a:ext cx="9231118" cy="80761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430FF-56F2-4B28-AD5F-F2ED0008D24A}">
      <dsp:nvSpPr>
        <dsp:cNvPr id="0" name=""/>
        <dsp:cNvSpPr/>
      </dsp:nvSpPr>
      <dsp:spPr>
        <a:xfrm>
          <a:off x="1207008" y="201136"/>
          <a:ext cx="3017520" cy="160909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4F10D-4E18-457B-B33E-1C6C0D904F3E}">
      <dsp:nvSpPr>
        <dsp:cNvPr id="0" name=""/>
        <dsp:cNvSpPr/>
      </dsp:nvSpPr>
      <dsp:spPr>
        <a:xfrm>
          <a:off x="5330952" y="0"/>
          <a:ext cx="3218688" cy="168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Разные сильные и слабые стороны </a:t>
          </a:r>
          <a:endParaRPr lang="ru-RU" sz="2600" kern="1200" dirty="0"/>
        </a:p>
      </dsp:txBody>
      <dsp:txXfrm>
        <a:off x="5330952" y="0"/>
        <a:ext cx="3218688" cy="1689544"/>
      </dsp:txXfrm>
    </dsp:sp>
    <dsp:sp modelId="{04332B02-5360-4E24-A9D0-8832D1ACAE5E}">
      <dsp:nvSpPr>
        <dsp:cNvPr id="0" name=""/>
        <dsp:cNvSpPr/>
      </dsp:nvSpPr>
      <dsp:spPr>
        <a:xfrm>
          <a:off x="5833871" y="2212498"/>
          <a:ext cx="3017520" cy="160909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EA308-E7B3-4563-B6E3-2148E7A6FC10}">
      <dsp:nvSpPr>
        <dsp:cNvPr id="0" name=""/>
        <dsp:cNvSpPr/>
      </dsp:nvSpPr>
      <dsp:spPr>
        <a:xfrm>
          <a:off x="1138321" y="2333180"/>
          <a:ext cx="3959565" cy="168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Разные модели поведения и выполнение разных ролей</a:t>
          </a:r>
          <a:endParaRPr lang="ru-RU" sz="2600" kern="1200" dirty="0"/>
        </a:p>
      </dsp:txBody>
      <dsp:txXfrm>
        <a:off x="1138321" y="2333180"/>
        <a:ext cx="3959565" cy="1689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78645-2FA5-4328-89E2-05183BFE5B11}">
      <dsp:nvSpPr>
        <dsp:cNvPr id="0" name=""/>
        <dsp:cNvSpPr/>
      </dsp:nvSpPr>
      <dsp:spPr>
        <a:xfrm>
          <a:off x="0" y="3028118"/>
          <a:ext cx="10058399" cy="993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Лучшее понимание своей команды</a:t>
          </a:r>
          <a:endParaRPr lang="ru-RU" sz="1900" kern="1200" dirty="0"/>
        </a:p>
      </dsp:txBody>
      <dsp:txXfrm>
        <a:off x="0" y="3028118"/>
        <a:ext cx="10058399" cy="536703"/>
      </dsp:txXfrm>
    </dsp:sp>
    <dsp:sp modelId="{68EB04EA-6766-48DB-B12B-6C69862C8C1A}">
      <dsp:nvSpPr>
        <dsp:cNvPr id="0" name=""/>
        <dsp:cNvSpPr/>
      </dsp:nvSpPr>
      <dsp:spPr>
        <a:xfrm>
          <a:off x="0" y="3544943"/>
          <a:ext cx="5029200" cy="4571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Предотвратит принятие неверных решений</a:t>
          </a:r>
          <a:endParaRPr lang="ru-RU" sz="1600" kern="1200" dirty="0"/>
        </a:p>
      </dsp:txBody>
      <dsp:txXfrm>
        <a:off x="0" y="3544943"/>
        <a:ext cx="5029200" cy="457192"/>
      </dsp:txXfrm>
    </dsp:sp>
    <dsp:sp modelId="{825446D5-565B-41AB-A24C-6C52EE1E6A9D}">
      <dsp:nvSpPr>
        <dsp:cNvPr id="0" name=""/>
        <dsp:cNvSpPr/>
      </dsp:nvSpPr>
      <dsp:spPr>
        <a:xfrm>
          <a:off x="5029199" y="3544943"/>
          <a:ext cx="5029200" cy="4571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Исключит конфликты в команде</a:t>
          </a:r>
          <a:endParaRPr lang="ru-RU" sz="1600" kern="1200" dirty="0"/>
        </a:p>
      </dsp:txBody>
      <dsp:txXfrm>
        <a:off x="5029199" y="3544943"/>
        <a:ext cx="5029200" cy="457192"/>
      </dsp:txXfrm>
    </dsp:sp>
    <dsp:sp modelId="{70C1F81D-5846-439B-A1D0-428DED760AE9}">
      <dsp:nvSpPr>
        <dsp:cNvPr id="0" name=""/>
        <dsp:cNvSpPr/>
      </dsp:nvSpPr>
      <dsp:spPr>
        <a:xfrm rot="10800000">
          <a:off x="0" y="1514414"/>
          <a:ext cx="10058399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Один человек может исполнять несколько ролей</a:t>
          </a:r>
          <a:endParaRPr lang="ru-RU" sz="1900" kern="1200" dirty="0"/>
        </a:p>
      </dsp:txBody>
      <dsp:txXfrm rot="-10800000">
        <a:off x="0" y="1514414"/>
        <a:ext cx="10058399" cy="536542"/>
      </dsp:txXfrm>
    </dsp:sp>
    <dsp:sp modelId="{D7FA5BD2-6973-4B7F-B757-85D47611A047}">
      <dsp:nvSpPr>
        <dsp:cNvPr id="0" name=""/>
        <dsp:cNvSpPr/>
      </dsp:nvSpPr>
      <dsp:spPr>
        <a:xfrm>
          <a:off x="0" y="2050957"/>
          <a:ext cx="5029200" cy="457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Выявить преимущества и недостатки</a:t>
          </a:r>
          <a:endParaRPr lang="ru-RU" sz="1600" kern="1200" dirty="0"/>
        </a:p>
      </dsp:txBody>
      <dsp:txXfrm>
        <a:off x="0" y="2050957"/>
        <a:ext cx="5029200" cy="457054"/>
      </dsp:txXfrm>
    </dsp:sp>
    <dsp:sp modelId="{3695EC54-38C4-4792-BF93-B6A44381F468}">
      <dsp:nvSpPr>
        <dsp:cNvPr id="0" name=""/>
        <dsp:cNvSpPr/>
      </dsp:nvSpPr>
      <dsp:spPr>
        <a:xfrm>
          <a:off x="5029199" y="2050957"/>
          <a:ext cx="5029200" cy="457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Правильно сбалансировать сильные и слабые стороны</a:t>
          </a:r>
          <a:endParaRPr lang="ru-RU" sz="1600" kern="1200" dirty="0"/>
        </a:p>
      </dsp:txBody>
      <dsp:txXfrm>
        <a:off x="5029199" y="2050957"/>
        <a:ext cx="5029200" cy="457054"/>
      </dsp:txXfrm>
    </dsp:sp>
    <dsp:sp modelId="{AD344042-4E2F-4946-83C9-B66EE4BD74B8}">
      <dsp:nvSpPr>
        <dsp:cNvPr id="0" name=""/>
        <dsp:cNvSpPr/>
      </dsp:nvSpPr>
      <dsp:spPr>
        <a:xfrm rot="10800000">
          <a:off x="0" y="711"/>
          <a:ext cx="10058399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Проанализировать команду и помочь ей</a:t>
          </a:r>
          <a:endParaRPr lang="ru-RU" sz="1900" kern="1200" dirty="0"/>
        </a:p>
      </dsp:txBody>
      <dsp:txXfrm rot="-10800000">
        <a:off x="0" y="711"/>
        <a:ext cx="10058399" cy="536542"/>
      </dsp:txXfrm>
    </dsp:sp>
    <dsp:sp modelId="{E70EEB14-CB81-46BA-91FB-568EC04527FD}">
      <dsp:nvSpPr>
        <dsp:cNvPr id="0" name=""/>
        <dsp:cNvSpPr/>
      </dsp:nvSpPr>
      <dsp:spPr>
        <a:xfrm>
          <a:off x="0" y="537253"/>
          <a:ext cx="5029200" cy="457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Направить сильные стороны в нужное русло</a:t>
          </a:r>
          <a:endParaRPr lang="ru-RU" sz="1600" kern="1200" dirty="0"/>
        </a:p>
      </dsp:txBody>
      <dsp:txXfrm>
        <a:off x="0" y="537253"/>
        <a:ext cx="5029200" cy="457054"/>
      </dsp:txXfrm>
    </dsp:sp>
    <dsp:sp modelId="{DCB6F231-ECF0-4B7C-B6F8-2CA5779D5E91}">
      <dsp:nvSpPr>
        <dsp:cNvPr id="0" name=""/>
        <dsp:cNvSpPr/>
      </dsp:nvSpPr>
      <dsp:spPr>
        <a:xfrm>
          <a:off x="5029199" y="537253"/>
          <a:ext cx="5029200" cy="457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Скорректировать недостатки</a:t>
          </a:r>
          <a:endParaRPr lang="ru-RU" sz="1600" kern="1200" dirty="0"/>
        </a:p>
      </dsp:txBody>
      <dsp:txXfrm>
        <a:off x="5029199" y="537253"/>
        <a:ext cx="5029200" cy="45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7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5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0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4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4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6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1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3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869109-851C-4485-8089-2A2D37C5E38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78ED1E-DEF7-4A55-B5BB-C757F954873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88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bin.com/" TargetMode="External"/><Relationship Id="rId2" Type="http://schemas.openxmlformats.org/officeDocument/2006/relationships/hyperlink" Target="https://trainingtechnology.ru/komandnye-roli-po-belbin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opedia.ru/21_36981_sotsialnie-roli-vidi-i-harakteristiki.html" TargetMode="External"/><Relationship Id="rId5" Type="http://schemas.openxmlformats.org/officeDocument/2006/relationships/hyperlink" Target="https://kartaslov.ru/" TargetMode="External"/><Relationship Id="rId4" Type="http://schemas.openxmlformats.org/officeDocument/2006/relationships/hyperlink" Target="https://monographies.ru/ru/book/section?id=685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657" y="283603"/>
            <a:ext cx="6050392" cy="401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Типология ролей в команде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Р.М. </a:t>
            </a:r>
            <a:r>
              <a:rPr lang="ru-RU" dirty="0" err="1" smtClean="0">
                <a:solidFill>
                  <a:schemeClr val="tx1"/>
                </a:solidFill>
              </a:rPr>
              <a:t>Белбина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www.capequipe.com/wp-content/uploads/2014/09/1meredithbelbin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49" y="209412"/>
            <a:ext cx="3487524" cy="4084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Интроверсия</a:t>
            </a:r>
            <a:r>
              <a:rPr lang="ru-RU" dirty="0"/>
              <a:t> – широко распространенное понятие, которое присуще людям, замкнутым на себе и своем мире. </a:t>
            </a:r>
          </a:p>
          <a:p>
            <a:r>
              <a:rPr lang="ru-RU" b="1" dirty="0"/>
              <a:t>Интроверт</a:t>
            </a:r>
            <a:r>
              <a:rPr lang="ru-RU" dirty="0"/>
              <a:t> – </a:t>
            </a:r>
            <a:r>
              <a:rPr lang="ru-RU" b="1" dirty="0"/>
              <a:t>это</a:t>
            </a:r>
            <a:r>
              <a:rPr lang="ru-RU" dirty="0"/>
              <a:t> человек, который заряжается энергией наедине с собой и всю ее направляет не на других, а на себя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smtClean="0"/>
              <a:t>Личностные</a:t>
            </a:r>
            <a:r>
              <a:rPr lang="ru-RU" dirty="0"/>
              <a:t> </a:t>
            </a:r>
            <a:r>
              <a:rPr lang="ru-RU" b="1" dirty="0"/>
              <a:t>ценности</a:t>
            </a:r>
            <a:r>
              <a:rPr lang="ru-RU" dirty="0"/>
              <a:t> — это то, что для данного человека дорого в жизни. </a:t>
            </a:r>
            <a:endParaRPr lang="ru-RU" b="1" dirty="0" smtClean="0"/>
          </a:p>
          <a:p>
            <a:r>
              <a:rPr lang="ru-RU" b="1" dirty="0" smtClean="0"/>
              <a:t>Экстраверсия</a:t>
            </a:r>
            <a:r>
              <a:rPr lang="ru-RU" dirty="0"/>
              <a:t> – это поведенческий тип, характеризуемый концентрацией интересов на внешних объектах</a:t>
            </a:r>
            <a:r>
              <a:rPr lang="ru-RU" dirty="0" smtClean="0"/>
              <a:t>.</a:t>
            </a:r>
          </a:p>
          <a:p>
            <a:r>
              <a:rPr lang="ru-RU" b="1" dirty="0"/>
              <a:t>Экстраверт</a:t>
            </a:r>
            <a:r>
              <a:rPr lang="ru-RU" dirty="0"/>
              <a:t> - это человек, которого больше интересуют явления внешнего мира, чем собственная </a:t>
            </a:r>
            <a:r>
              <a:rPr lang="ru-RU" dirty="0" smtClean="0"/>
              <a:t>внутренняя </a:t>
            </a:r>
            <a:r>
              <a:rPr lang="ru-RU" dirty="0"/>
              <a:t>жизнь. Он интересуется объективной реальностью, вещами, явлениями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38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://trainingtechnology.ru/komandnye-roli-po-belbinu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en-US" dirty="0">
                <a:hlinkClick r:id="rId3"/>
              </a:rPr>
              <a:t>https://www.belbin.com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monographies.ru/ru/book/section?id=6856</a:t>
            </a:r>
            <a:r>
              <a:rPr lang="ru-RU" dirty="0" smtClean="0"/>
              <a:t> </a:t>
            </a:r>
          </a:p>
          <a:p>
            <a:r>
              <a:rPr lang="ru-RU" dirty="0" smtClean="0"/>
              <a:t>4. </a:t>
            </a:r>
            <a:r>
              <a:rPr lang="en-US" dirty="0">
                <a:hlinkClick r:id="rId5"/>
              </a:rPr>
              <a:t>https://kartaslov.ru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studopedia.ru/21_36981_sotsialnie-roli-vidi-i-harakteristiki.html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4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Трактовка командной модели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49482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0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Роли, нацеленные на </a:t>
            </a:r>
            <a:r>
              <a:rPr lang="ru-RU" dirty="0" smtClean="0"/>
              <a:t>действие: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80621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7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роли: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83605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5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Интеллектуальные роли: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14489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2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Факторы, влияющие на выбор роли: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82808674"/>
              </p:ext>
            </p:extLst>
          </p:nvPr>
        </p:nvGraphicFramePr>
        <p:xfrm>
          <a:off x="766118" y="2075934"/>
          <a:ext cx="10389562" cy="386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37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Сбалансированная команда возможна, если у ее участников: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7666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3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модели командных ролей </a:t>
            </a:r>
            <a:r>
              <a:rPr lang="ru-RU" dirty="0" err="1" smtClean="0"/>
              <a:t>Белбина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3334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5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Команда</a:t>
            </a:r>
            <a:r>
              <a:rPr lang="ru-RU" dirty="0" smtClean="0"/>
              <a:t> </a:t>
            </a:r>
            <a:r>
              <a:rPr lang="ru-RU" dirty="0"/>
              <a:t> – это группа людей, объединенных достижением общей цели, во многом соответствующей личным целям каждого.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Роль</a:t>
            </a:r>
            <a:r>
              <a:rPr lang="ru-RU" dirty="0" smtClean="0"/>
              <a:t> – это </a:t>
            </a:r>
            <a:r>
              <a:rPr lang="ru-RU" dirty="0"/>
              <a:t> </a:t>
            </a:r>
            <a:r>
              <a:rPr lang="ru-RU" dirty="0" smtClean="0"/>
              <a:t>работа</a:t>
            </a:r>
            <a:r>
              <a:rPr lang="ru-RU" dirty="0"/>
              <a:t>, род деятельности, проявление себя в качестве </a:t>
            </a:r>
            <a:r>
              <a:rPr lang="ru-RU" dirty="0" smtClean="0"/>
              <a:t>кого-либо.</a:t>
            </a:r>
          </a:p>
          <a:p>
            <a:r>
              <a:rPr lang="ru-RU" b="1" dirty="0"/>
              <a:t>Командные роли</a:t>
            </a:r>
            <a:r>
              <a:rPr lang="ru-RU" dirty="0"/>
              <a:t> — модели поведения и взаимодействия с другими людьми при работе в команде. </a:t>
            </a:r>
            <a:endParaRPr lang="ru-RU" dirty="0" smtClean="0"/>
          </a:p>
          <a:p>
            <a:r>
              <a:rPr lang="ru-RU" b="1" dirty="0" smtClean="0"/>
              <a:t>Модель</a:t>
            </a:r>
            <a:r>
              <a:rPr lang="ru-RU" dirty="0"/>
              <a:t> </a:t>
            </a:r>
            <a:r>
              <a:rPr lang="ru-RU" b="1" dirty="0"/>
              <a:t>поведения</a:t>
            </a:r>
            <a:r>
              <a:rPr lang="ru-RU" dirty="0"/>
              <a:t> – это целый ценностно-нормативный комплекс характерных черт человека, которые являются образцами эмоций, действий, точек зрения, поступков и принципиальных установок индивидуума.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7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238</Words>
  <Application>Microsoft Office PowerPoint</Application>
  <PresentationFormat>Широкоэкранный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Ретро</vt:lpstr>
      <vt:lpstr>Типология ролей в команде  Р.М. Белбина</vt:lpstr>
      <vt:lpstr>Трактовка командной модели</vt:lpstr>
      <vt:lpstr>Роли, нацеленные на действие:</vt:lpstr>
      <vt:lpstr>Социальные роли:</vt:lpstr>
      <vt:lpstr>Интеллектуальные роли:</vt:lpstr>
      <vt:lpstr>Факторы, влияющие на выбор роли:</vt:lpstr>
      <vt:lpstr>Сбалансированная команда возможна, если у ее участников:</vt:lpstr>
      <vt:lpstr>Применение модели командных ролей Белбина</vt:lpstr>
      <vt:lpstr>Глоссарий</vt:lpstr>
      <vt:lpstr>Глоссарий</vt:lpstr>
      <vt:lpstr>Список использованных источников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Типология ролей в команде Р.М. Балбина:</dc:title>
  <dc:creator>Admin</dc:creator>
  <cp:lastModifiedBy>Admin</cp:lastModifiedBy>
  <cp:revision>13</cp:revision>
  <dcterms:created xsi:type="dcterms:W3CDTF">2021-05-29T12:51:39Z</dcterms:created>
  <dcterms:modified xsi:type="dcterms:W3CDTF">2023-12-10T05:16:39Z</dcterms:modified>
</cp:coreProperties>
</file>